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 autoCompressPictures="0">
  <p:sldMasterIdLst>
    <p:sldMasterId id="2147485447" r:id="rId3"/>
  </p:sldMasterIdLst>
  <p:notesMasterIdLst>
    <p:notesMasterId r:id="rId21"/>
  </p:notesMasterIdLst>
  <p:handoutMasterIdLst>
    <p:handoutMasterId r:id="rId22"/>
  </p:handoutMasterIdLst>
  <p:sldIdLst>
    <p:sldId id="2147480102" r:id="rId4"/>
    <p:sldId id="2147480104" r:id="rId5"/>
    <p:sldId id="2147480113" r:id="rId6"/>
    <p:sldId id="2147480105" r:id="rId7"/>
    <p:sldId id="2147480108" r:id="rId8"/>
    <p:sldId id="2147480106" r:id="rId9"/>
    <p:sldId id="2147480110" r:id="rId10"/>
    <p:sldId id="2147480109" r:id="rId11"/>
    <p:sldId id="2147480111" r:id="rId12"/>
    <p:sldId id="2147480118" r:id="rId13"/>
    <p:sldId id="2147480114" r:id="rId14"/>
    <p:sldId id="2147480117" r:id="rId15"/>
    <p:sldId id="2147480119" r:id="rId16"/>
    <p:sldId id="2147480115" r:id="rId17"/>
    <p:sldId id="2147480120" r:id="rId18"/>
    <p:sldId id="2147480121" r:id="rId19"/>
    <p:sldId id="2147480056" r:id="rId20"/>
  </p:sldIdLst>
  <p:sldSz cx="12192000" cy="6858000"/>
  <p:notesSz cx="6858000" cy="9144000"/>
  <p:embeddedFontLst>
    <p:embeddedFont>
      <p:font typeface="Open Sans" panose="020B0606030504020204" pitchFamily="34" charset="0"/>
      <p:regular r:id="rId23"/>
      <p:bold r:id="rId24"/>
      <p:italic r:id="rId25"/>
      <p:boldItalic r:id="rId26"/>
    </p:embeddedFont>
    <p:embeddedFont>
      <p:font typeface="Segoe Sans Text" pitchFamily="2" charset="0"/>
      <p:regular r:id="rId27"/>
      <p:bold r:id="rId28"/>
    </p:embeddedFont>
    <p:embeddedFont>
      <p:font typeface="Segoe UI" panose="020B0502040204020203" pitchFamily="34" charset="0"/>
      <p:regular r:id="rId29"/>
      <p:bold r:id="rId30"/>
      <p:italic r:id="rId31"/>
      <p:boldItalic r:id="rId32"/>
    </p:embeddedFont>
  </p:embeddedFontLst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5" name="Author" initials="A" lastIdx="0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074F3"/>
    <a:srgbClr val="282828"/>
    <a:srgbClr val="554992"/>
    <a:srgbClr val="687EE8"/>
    <a:srgbClr val="5E32FF"/>
    <a:srgbClr val="552DE7"/>
    <a:srgbClr val="3E21A0"/>
    <a:srgbClr val="321885"/>
    <a:srgbClr val="231062"/>
    <a:srgbClr val="1F0D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22E4A73-B30B-4CF3-B53F-C06633D56D33}" v="184" dt="2024-11-22T09:24:07.22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1114" y="3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font" Target="fonts/font4.fntdata"/><Relationship Id="rId39" Type="http://schemas.microsoft.com/office/2018/10/relationships/authors" Target="authors.xml"/><Relationship Id="rId21" Type="http://schemas.openxmlformats.org/officeDocument/2006/relationships/notesMaster" Target="notesMasters/notesMaster1.xml"/><Relationship Id="rId34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font" Target="fonts/font3.fntdata"/><Relationship Id="rId33" Type="http://schemas.openxmlformats.org/officeDocument/2006/relationships/commentAuthors" Target="commentAuthors.xml"/><Relationship Id="rId38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font" Target="fonts/font7.fntdata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font" Target="fonts/font9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handoutMaster" Target="handoutMasters/handout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viewProps" Target="viewProp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F9EC6-89FF-47E1-8594-1A32E3B45134}" type="datetime8">
              <a:rPr lang="en-US" smtClean="0">
                <a:latin typeface="Segoe UI" pitchFamily="34" charset="0"/>
              </a:rPr>
              <a:t>11/23/2024 5:06 AM</a:t>
            </a:fld>
            <a:endParaRPr lang="en-US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6CE63F-9E7F-4C04-9D0D-FCA25A8E9E86}" type="datetime8">
              <a:rPr lang="en-US" smtClean="0"/>
              <a:t>11/23/2024 5:06 AM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                      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11/23/2024 5:06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56725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9.png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pag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BCE840CE-CFC4-0235-B753-542578BEDB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225" y="2921000"/>
            <a:ext cx="5607937" cy="627830"/>
          </a:xfrm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lang="en-US" sz="8000" spc="-300" dirty="0"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0000">
                      <a:schemeClr val="accent2"/>
                    </a:gs>
                  </a:gsLst>
                  <a:lin ang="10800000" scaled="1"/>
                  <a:tileRect/>
                </a:gradFill>
              </a:defRPr>
            </a:lvl1pPr>
          </a:lstStyle>
          <a:p>
            <a:pPr lvl="0">
              <a:lnSpc>
                <a:spcPts val="7500"/>
              </a:lnSpc>
            </a:pPr>
            <a:r>
              <a:rPr lang="en-US"/>
              <a:t>00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63CD4778-3D54-21D5-5F8D-BA9E3A59278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3713931"/>
            <a:ext cx="5430837" cy="492443"/>
          </a:xfrm>
        </p:spPr>
        <p:txBody>
          <a:bodyPr/>
          <a:lstStyle>
            <a:lvl1pPr>
              <a:defRPr sz="3200" b="1"/>
            </a:lvl1pPr>
          </a:lstStyle>
          <a:p>
            <a:pPr lvl="0"/>
            <a:r>
              <a:rPr lang="en-US"/>
              <a:t>Section title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3BFA4EF-9D96-53CA-8DF0-AF76BCA78E45}"/>
              </a:ext>
            </a:extLst>
          </p:cNvPr>
          <p:cNvGrpSpPr/>
          <p:nvPr userDrawn="1"/>
        </p:nvGrpSpPr>
        <p:grpSpPr>
          <a:xfrm>
            <a:off x="7819360" y="-1155"/>
            <a:ext cx="4372642" cy="6859155"/>
            <a:chOff x="7819360" y="-1155"/>
            <a:chExt cx="4372642" cy="6859155"/>
          </a:xfrm>
        </p:grpSpPr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04B2F92B-680E-D9A3-A86C-2FD96195D6F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6577258" y="1242101"/>
              <a:ext cx="6856845" cy="4372642"/>
            </a:xfrm>
            <a:prstGeom prst="rect">
              <a:avLst/>
            </a:prstGeom>
          </p:spPr>
        </p:pic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3DB2572F-9EC8-907E-BC6D-B64B2150D87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7362703" y="2028703"/>
              <a:ext cx="6858000" cy="2800594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D30C012E-AC6F-0CB4-5EF4-9320FDAA297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6200000">
              <a:off x="7221100" y="1885945"/>
              <a:ext cx="6858000" cy="3083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16209864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text/char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EB6693AF-AE2B-0E8F-E95B-7C5E42B2CAC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  <p:sp>
        <p:nvSpPr>
          <p:cNvPr id="7" name="Chart Placeholder 6">
            <a:extLst>
              <a:ext uri="{FF2B5EF4-FFF2-40B4-BE49-F238E27FC236}">
                <a16:creationId xmlns:a16="http://schemas.microsoft.com/office/drawing/2014/main" id="{8DE6E0F4-EB1B-1087-9A06-05AA9348E9D7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5238627" y="2597286"/>
            <a:ext cx="6380674" cy="1663427"/>
          </a:xfr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7651C1F6-DEB0-AFDF-C4BB-AA31BE8D3D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1010" y="2365565"/>
            <a:ext cx="4158362" cy="1239996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0C42DB2F-8FFD-F6F8-DED6-9DBA7862C55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2699" y="3838520"/>
            <a:ext cx="3946208" cy="553998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</p:spTree>
    <p:extLst>
      <p:ext uri="{BB962C8B-B14F-4D97-AF65-F5344CB8AC3E}">
        <p14:creationId xmlns:p14="http://schemas.microsoft.com/office/powerpoint/2010/main" val="84976768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ed Title/text/char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601496-DC71-36E8-19DE-911D4632C0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764" y="422028"/>
            <a:ext cx="11018520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" name="Chart Placeholder 6">
            <a:extLst>
              <a:ext uri="{FF2B5EF4-FFF2-40B4-BE49-F238E27FC236}">
                <a16:creationId xmlns:a16="http://schemas.microsoft.com/office/drawing/2014/main" id="{392A398C-8712-6E39-6EEA-7710EB9C5417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1512498" y="2182664"/>
            <a:ext cx="9172754" cy="3577086"/>
          </a:xfr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D2D5F456-EAC5-42C5-2BDB-0C5DF3D86BB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46273" y="1220473"/>
            <a:ext cx="7297503" cy="184666"/>
          </a:xfrm>
        </p:spPr>
        <p:txBody>
          <a:bodyPr/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vel.</a:t>
            </a:r>
          </a:p>
        </p:txBody>
      </p:sp>
    </p:spTree>
    <p:extLst>
      <p:ext uri="{BB962C8B-B14F-4D97-AF65-F5344CB8AC3E}">
        <p14:creationId xmlns:p14="http://schemas.microsoft.com/office/powerpoint/2010/main" val="222439428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BC5D70DD-A986-B75C-5CAA-85386F097C69}"/>
              </a:ext>
            </a:extLst>
          </p:cNvPr>
          <p:cNvCxnSpPr>
            <a:cxnSpLocks/>
          </p:cNvCxnSpPr>
          <p:nvPr userDrawn="1"/>
        </p:nvCxnSpPr>
        <p:spPr>
          <a:xfrm>
            <a:off x="6087048" y="4441371"/>
            <a:ext cx="0" cy="878435"/>
          </a:xfrm>
          <a:prstGeom prst="line">
            <a:avLst/>
          </a:prstGeom>
          <a:ln w="25400" cap="rnd">
            <a:solidFill>
              <a:srgbClr val="7620C9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FC142380-C088-859C-F2F1-2F89FD032251}"/>
              </a:ext>
            </a:extLst>
          </p:cNvPr>
          <p:cNvCxnSpPr>
            <a:cxnSpLocks/>
          </p:cNvCxnSpPr>
          <p:nvPr userDrawn="1"/>
        </p:nvCxnSpPr>
        <p:spPr>
          <a:xfrm>
            <a:off x="4684055" y="3843230"/>
            <a:ext cx="0" cy="1476576"/>
          </a:xfrm>
          <a:prstGeom prst="line">
            <a:avLst/>
          </a:prstGeom>
          <a:ln w="25400" cap="rnd">
            <a:solidFill>
              <a:srgbClr val="9715BF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1FDA0BB0-57F5-C6BA-24D4-AE47F28BCED3}"/>
              </a:ext>
            </a:extLst>
          </p:cNvPr>
          <p:cNvCxnSpPr>
            <a:cxnSpLocks/>
          </p:cNvCxnSpPr>
          <p:nvPr userDrawn="1"/>
        </p:nvCxnSpPr>
        <p:spPr>
          <a:xfrm>
            <a:off x="3297156" y="3251964"/>
            <a:ext cx="0" cy="2067842"/>
          </a:xfrm>
          <a:prstGeom prst="line">
            <a:avLst/>
          </a:prstGeom>
          <a:ln w="25400" cap="rnd">
            <a:solidFill>
              <a:schemeClr val="accent5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85B73E78-C1B3-3453-EB24-1F895B4A14F8}"/>
              </a:ext>
            </a:extLst>
          </p:cNvPr>
          <p:cNvCxnSpPr>
            <a:cxnSpLocks/>
          </p:cNvCxnSpPr>
          <p:nvPr userDrawn="1"/>
        </p:nvCxnSpPr>
        <p:spPr>
          <a:xfrm>
            <a:off x="1892752" y="2660698"/>
            <a:ext cx="0" cy="2659108"/>
          </a:xfrm>
          <a:prstGeom prst="line">
            <a:avLst/>
          </a:prstGeom>
          <a:ln w="25400" cap="rnd">
            <a:solidFill>
              <a:schemeClr val="accent2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12">
            <a:extLst>
              <a:ext uri="{FF2B5EF4-FFF2-40B4-BE49-F238E27FC236}">
                <a16:creationId xmlns:a16="http://schemas.microsoft.com/office/drawing/2014/main" id="{C8B30E9D-679E-3AE4-3785-BC52E6DCEF16}"/>
              </a:ext>
            </a:extLst>
          </p:cNvPr>
          <p:cNvSpPr/>
          <p:nvPr/>
        </p:nvSpPr>
        <p:spPr>
          <a:xfrm rot="10800000">
            <a:off x="1770809" y="2225048"/>
            <a:ext cx="5046653" cy="384673"/>
          </a:xfrm>
          <a:custGeom>
            <a:avLst/>
            <a:gdLst>
              <a:gd name="connsiteX0" fmla="*/ 0 w 5046652"/>
              <a:gd name="connsiteY0" fmla="*/ 0 h 384673"/>
              <a:gd name="connsiteX1" fmla="*/ 4979353 w 5046652"/>
              <a:gd name="connsiteY1" fmla="*/ 0 h 384673"/>
              <a:gd name="connsiteX2" fmla="*/ 5046653 w 5046652"/>
              <a:gd name="connsiteY2" fmla="*/ 67313 h 384673"/>
              <a:gd name="connsiteX3" fmla="*/ 5046653 w 5046652"/>
              <a:gd name="connsiteY3" fmla="*/ 317360 h 384673"/>
              <a:gd name="connsiteX4" fmla="*/ 4979353 w 5046652"/>
              <a:gd name="connsiteY4" fmla="*/ 384673 h 384673"/>
              <a:gd name="connsiteX5" fmla="*/ 0 w 5046652"/>
              <a:gd name="connsiteY5" fmla="*/ 384673 h 384673"/>
              <a:gd name="connsiteX6" fmla="*/ 0 w 5046652"/>
              <a:gd name="connsiteY6" fmla="*/ 0 h 384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46652" h="384673">
                <a:moveTo>
                  <a:pt x="0" y="0"/>
                </a:moveTo>
                <a:lnTo>
                  <a:pt x="4979353" y="0"/>
                </a:lnTo>
                <a:cubicBezTo>
                  <a:pt x="5016522" y="0"/>
                  <a:pt x="5046653" y="30137"/>
                  <a:pt x="5046653" y="67313"/>
                </a:cubicBezTo>
                <a:lnTo>
                  <a:pt x="5046653" y="317360"/>
                </a:lnTo>
                <a:cubicBezTo>
                  <a:pt x="5046653" y="354536"/>
                  <a:pt x="5016522" y="384673"/>
                  <a:pt x="4979353" y="384673"/>
                </a:cubicBezTo>
                <a:lnTo>
                  <a:pt x="0" y="384673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chemeClr val="accent2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9DE1D110-FD9B-55E0-F344-734BE50E7D05}"/>
              </a:ext>
            </a:extLst>
          </p:cNvPr>
          <p:cNvSpPr/>
          <p:nvPr/>
        </p:nvSpPr>
        <p:spPr>
          <a:xfrm rot="10800000">
            <a:off x="4565963" y="3405031"/>
            <a:ext cx="4569789" cy="384673"/>
          </a:xfrm>
          <a:custGeom>
            <a:avLst/>
            <a:gdLst>
              <a:gd name="connsiteX0" fmla="*/ 0 w 5046653"/>
              <a:gd name="connsiteY0" fmla="*/ 0 h 384673"/>
              <a:gd name="connsiteX1" fmla="*/ 4979353 w 5046653"/>
              <a:gd name="connsiteY1" fmla="*/ 0 h 384673"/>
              <a:gd name="connsiteX2" fmla="*/ 5046654 w 5046653"/>
              <a:gd name="connsiteY2" fmla="*/ 67313 h 384673"/>
              <a:gd name="connsiteX3" fmla="*/ 5046654 w 5046653"/>
              <a:gd name="connsiteY3" fmla="*/ 317360 h 384673"/>
              <a:gd name="connsiteX4" fmla="*/ 4979353 w 5046653"/>
              <a:gd name="connsiteY4" fmla="*/ 384673 h 384673"/>
              <a:gd name="connsiteX5" fmla="*/ 0 w 5046653"/>
              <a:gd name="connsiteY5" fmla="*/ 384673 h 384673"/>
              <a:gd name="connsiteX6" fmla="*/ 0 w 5046653"/>
              <a:gd name="connsiteY6" fmla="*/ 0 h 384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46653" h="384673">
                <a:moveTo>
                  <a:pt x="0" y="0"/>
                </a:moveTo>
                <a:lnTo>
                  <a:pt x="4979353" y="0"/>
                </a:lnTo>
                <a:cubicBezTo>
                  <a:pt x="5016522" y="0"/>
                  <a:pt x="5046654" y="30137"/>
                  <a:pt x="5046654" y="67313"/>
                </a:cubicBezTo>
                <a:lnTo>
                  <a:pt x="5046654" y="317360"/>
                </a:lnTo>
                <a:cubicBezTo>
                  <a:pt x="5046654" y="354536"/>
                  <a:pt x="5016522" y="384673"/>
                  <a:pt x="4979353" y="384673"/>
                </a:cubicBezTo>
                <a:lnTo>
                  <a:pt x="0" y="384673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rgbClr val="9715BF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644BDF2D-FE96-D6E4-C79C-FAB3283B5EF5}"/>
              </a:ext>
            </a:extLst>
          </p:cNvPr>
          <p:cNvSpPr/>
          <p:nvPr/>
        </p:nvSpPr>
        <p:spPr>
          <a:xfrm rot="10800000">
            <a:off x="7382751" y="4592369"/>
            <a:ext cx="2545212" cy="383680"/>
          </a:xfrm>
          <a:custGeom>
            <a:avLst/>
            <a:gdLst>
              <a:gd name="connsiteX0" fmla="*/ 0 w 2545212"/>
              <a:gd name="connsiteY0" fmla="*/ 0 h 383680"/>
              <a:gd name="connsiteX1" fmla="*/ 2477912 w 2545212"/>
              <a:gd name="connsiteY1" fmla="*/ 0 h 383680"/>
              <a:gd name="connsiteX2" fmla="*/ 2545213 w 2545212"/>
              <a:gd name="connsiteY2" fmla="*/ 67313 h 383680"/>
              <a:gd name="connsiteX3" fmla="*/ 2545213 w 2545212"/>
              <a:gd name="connsiteY3" fmla="*/ 316367 h 383680"/>
              <a:gd name="connsiteX4" fmla="*/ 2477912 w 2545212"/>
              <a:gd name="connsiteY4" fmla="*/ 383681 h 383680"/>
              <a:gd name="connsiteX5" fmla="*/ 0 w 2545212"/>
              <a:gd name="connsiteY5" fmla="*/ 383681 h 383680"/>
              <a:gd name="connsiteX6" fmla="*/ 0 w 2545212"/>
              <a:gd name="connsiteY6" fmla="*/ 0 h 383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45212" h="383680">
                <a:moveTo>
                  <a:pt x="0" y="0"/>
                </a:moveTo>
                <a:lnTo>
                  <a:pt x="2477912" y="0"/>
                </a:lnTo>
                <a:cubicBezTo>
                  <a:pt x="2515081" y="0"/>
                  <a:pt x="2545213" y="30137"/>
                  <a:pt x="2545213" y="67313"/>
                </a:cubicBezTo>
                <a:lnTo>
                  <a:pt x="2545213" y="316367"/>
                </a:lnTo>
                <a:cubicBezTo>
                  <a:pt x="2545213" y="353544"/>
                  <a:pt x="2515081" y="383681"/>
                  <a:pt x="2477912" y="383681"/>
                </a:cubicBezTo>
                <a:lnTo>
                  <a:pt x="0" y="383681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rgbClr val="502BD5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3B6A9CF2-1A90-E2BA-668B-5349AE1FDF82}"/>
              </a:ext>
            </a:extLst>
          </p:cNvPr>
          <p:cNvSpPr/>
          <p:nvPr/>
        </p:nvSpPr>
        <p:spPr>
          <a:xfrm rot="10800000">
            <a:off x="3173797" y="2814514"/>
            <a:ext cx="2523332" cy="384674"/>
          </a:xfrm>
          <a:custGeom>
            <a:avLst/>
            <a:gdLst>
              <a:gd name="connsiteX0" fmla="*/ 0 w 2523332"/>
              <a:gd name="connsiteY0" fmla="*/ 0 h 384674"/>
              <a:gd name="connsiteX1" fmla="*/ 2456044 w 2523332"/>
              <a:gd name="connsiteY1" fmla="*/ 0 h 384674"/>
              <a:gd name="connsiteX2" fmla="*/ 2523333 w 2523332"/>
              <a:gd name="connsiteY2" fmla="*/ 67314 h 384674"/>
              <a:gd name="connsiteX3" fmla="*/ 2523333 w 2523332"/>
              <a:gd name="connsiteY3" fmla="*/ 317362 h 384674"/>
              <a:gd name="connsiteX4" fmla="*/ 2456044 w 2523332"/>
              <a:gd name="connsiteY4" fmla="*/ 384675 h 384674"/>
              <a:gd name="connsiteX5" fmla="*/ 0 w 2523332"/>
              <a:gd name="connsiteY5" fmla="*/ 384675 h 384674"/>
              <a:gd name="connsiteX6" fmla="*/ 0 w 2523332"/>
              <a:gd name="connsiteY6" fmla="*/ 0 h 384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23332" h="384674">
                <a:moveTo>
                  <a:pt x="0" y="0"/>
                </a:moveTo>
                <a:lnTo>
                  <a:pt x="2456044" y="0"/>
                </a:lnTo>
                <a:cubicBezTo>
                  <a:pt x="2493207" y="0"/>
                  <a:pt x="2523333" y="30137"/>
                  <a:pt x="2523333" y="67314"/>
                </a:cubicBezTo>
                <a:lnTo>
                  <a:pt x="2523333" y="317362"/>
                </a:lnTo>
                <a:cubicBezTo>
                  <a:pt x="2523333" y="354538"/>
                  <a:pt x="2493207" y="384675"/>
                  <a:pt x="2456044" y="384675"/>
                </a:cubicBezTo>
                <a:lnTo>
                  <a:pt x="0" y="384675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chemeClr val="accent5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DA904BF3-46CE-27FF-25AB-2366C3BF3ADA}"/>
              </a:ext>
            </a:extLst>
          </p:cNvPr>
          <p:cNvSpPr/>
          <p:nvPr/>
        </p:nvSpPr>
        <p:spPr>
          <a:xfrm rot="10800000">
            <a:off x="5977209" y="3995553"/>
            <a:ext cx="2523320" cy="384673"/>
          </a:xfrm>
          <a:custGeom>
            <a:avLst/>
            <a:gdLst>
              <a:gd name="connsiteX0" fmla="*/ 0 w 2523320"/>
              <a:gd name="connsiteY0" fmla="*/ 0 h 384673"/>
              <a:gd name="connsiteX1" fmla="*/ 2456020 w 2523320"/>
              <a:gd name="connsiteY1" fmla="*/ 0 h 384673"/>
              <a:gd name="connsiteX2" fmla="*/ 2523321 w 2523320"/>
              <a:gd name="connsiteY2" fmla="*/ 67313 h 384673"/>
              <a:gd name="connsiteX3" fmla="*/ 2523321 w 2523320"/>
              <a:gd name="connsiteY3" fmla="*/ 317360 h 384673"/>
              <a:gd name="connsiteX4" fmla="*/ 2456020 w 2523320"/>
              <a:gd name="connsiteY4" fmla="*/ 384673 h 384673"/>
              <a:gd name="connsiteX5" fmla="*/ 0 w 2523320"/>
              <a:gd name="connsiteY5" fmla="*/ 384673 h 384673"/>
              <a:gd name="connsiteX6" fmla="*/ 0 w 2523320"/>
              <a:gd name="connsiteY6" fmla="*/ 0 h 384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23320" h="384673">
                <a:moveTo>
                  <a:pt x="0" y="0"/>
                </a:moveTo>
                <a:lnTo>
                  <a:pt x="2456020" y="0"/>
                </a:lnTo>
                <a:cubicBezTo>
                  <a:pt x="2493189" y="0"/>
                  <a:pt x="2523321" y="30137"/>
                  <a:pt x="2523321" y="67313"/>
                </a:cubicBezTo>
                <a:lnTo>
                  <a:pt x="2523321" y="317360"/>
                </a:lnTo>
                <a:cubicBezTo>
                  <a:pt x="2523321" y="354537"/>
                  <a:pt x="2493189" y="384673"/>
                  <a:pt x="2456020" y="384673"/>
                </a:cubicBezTo>
                <a:lnTo>
                  <a:pt x="0" y="384673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rgbClr val="7620C9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34" name="Freeform 33">
            <a:extLst>
              <a:ext uri="{FF2B5EF4-FFF2-40B4-BE49-F238E27FC236}">
                <a16:creationId xmlns:a16="http://schemas.microsoft.com/office/drawing/2014/main" id="{73A03B20-AF78-2132-0B68-076193CFF850}"/>
              </a:ext>
            </a:extLst>
          </p:cNvPr>
          <p:cNvSpPr/>
          <p:nvPr/>
        </p:nvSpPr>
        <p:spPr>
          <a:xfrm>
            <a:off x="1975181" y="5431946"/>
            <a:ext cx="1238908" cy="47119"/>
          </a:xfrm>
          <a:custGeom>
            <a:avLst/>
            <a:gdLst>
              <a:gd name="connsiteX0" fmla="*/ 0 w 1416427"/>
              <a:gd name="connsiteY0" fmla="*/ 0 h 47119"/>
              <a:gd name="connsiteX1" fmla="*/ 1416428 w 1416427"/>
              <a:gd name="connsiteY1" fmla="*/ 0 h 47119"/>
              <a:gd name="connsiteX2" fmla="*/ 1416428 w 1416427"/>
              <a:gd name="connsiteY2" fmla="*/ 47119 h 47119"/>
              <a:gd name="connsiteX3" fmla="*/ 0 w 1416427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16427" h="47119">
                <a:moveTo>
                  <a:pt x="0" y="0"/>
                </a:moveTo>
                <a:lnTo>
                  <a:pt x="1416428" y="0"/>
                </a:lnTo>
                <a:lnTo>
                  <a:pt x="1416428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100000">
                <a:schemeClr val="accent2"/>
              </a:gs>
              <a:gs pos="0">
                <a:schemeClr val="accent5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" name="Freeform 34">
            <a:extLst>
              <a:ext uri="{FF2B5EF4-FFF2-40B4-BE49-F238E27FC236}">
                <a16:creationId xmlns:a16="http://schemas.microsoft.com/office/drawing/2014/main" id="{40944A5F-39BF-FBCE-C18A-439DBDA305A6}"/>
              </a:ext>
            </a:extLst>
          </p:cNvPr>
          <p:cNvSpPr/>
          <p:nvPr/>
        </p:nvSpPr>
        <p:spPr>
          <a:xfrm>
            <a:off x="1" y="5431946"/>
            <a:ext cx="1820418" cy="47119"/>
          </a:xfrm>
          <a:custGeom>
            <a:avLst/>
            <a:gdLst>
              <a:gd name="connsiteX0" fmla="*/ 0 w 1803342"/>
              <a:gd name="connsiteY0" fmla="*/ 0 h 47119"/>
              <a:gd name="connsiteX1" fmla="*/ 1803343 w 1803342"/>
              <a:gd name="connsiteY1" fmla="*/ 0 h 47119"/>
              <a:gd name="connsiteX2" fmla="*/ 1803343 w 1803342"/>
              <a:gd name="connsiteY2" fmla="*/ 47119 h 47119"/>
              <a:gd name="connsiteX3" fmla="*/ 0 w 1803342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3342" h="47119">
                <a:moveTo>
                  <a:pt x="0" y="0"/>
                </a:moveTo>
                <a:lnTo>
                  <a:pt x="1803343" y="0"/>
                </a:lnTo>
                <a:lnTo>
                  <a:pt x="1803343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29000">
                <a:schemeClr val="accent2"/>
              </a:gs>
              <a:gs pos="100000">
                <a:srgbClr val="B8B8B8">
                  <a:alpha val="0"/>
                </a:srgbClr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" name="Freeform 35">
            <a:extLst>
              <a:ext uri="{FF2B5EF4-FFF2-40B4-BE49-F238E27FC236}">
                <a16:creationId xmlns:a16="http://schemas.microsoft.com/office/drawing/2014/main" id="{E959A602-CE0E-C701-9CB8-05D380336AAB}"/>
              </a:ext>
            </a:extLst>
          </p:cNvPr>
          <p:cNvSpPr/>
          <p:nvPr/>
        </p:nvSpPr>
        <p:spPr>
          <a:xfrm>
            <a:off x="3376222" y="5431946"/>
            <a:ext cx="1218698" cy="47119"/>
          </a:xfrm>
          <a:custGeom>
            <a:avLst/>
            <a:gdLst>
              <a:gd name="connsiteX0" fmla="*/ 0 w 1436617"/>
              <a:gd name="connsiteY0" fmla="*/ 0 h 47119"/>
              <a:gd name="connsiteX1" fmla="*/ 1436618 w 1436617"/>
              <a:gd name="connsiteY1" fmla="*/ 0 h 47119"/>
              <a:gd name="connsiteX2" fmla="*/ 1436618 w 1436617"/>
              <a:gd name="connsiteY2" fmla="*/ 47119 h 47119"/>
              <a:gd name="connsiteX3" fmla="*/ 0 w 1436617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36617" h="47119">
                <a:moveTo>
                  <a:pt x="0" y="0"/>
                </a:moveTo>
                <a:lnTo>
                  <a:pt x="1436618" y="0"/>
                </a:lnTo>
                <a:lnTo>
                  <a:pt x="1436618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0">
                <a:srgbClr val="9715BF"/>
              </a:gs>
              <a:gs pos="100000">
                <a:schemeClr val="accent5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" name="Freeform 36">
            <a:extLst>
              <a:ext uri="{FF2B5EF4-FFF2-40B4-BE49-F238E27FC236}">
                <a16:creationId xmlns:a16="http://schemas.microsoft.com/office/drawing/2014/main" id="{9CD3B4FB-F351-5AC8-B3E2-801B968BC61C}"/>
              </a:ext>
            </a:extLst>
          </p:cNvPr>
          <p:cNvSpPr/>
          <p:nvPr/>
        </p:nvSpPr>
        <p:spPr>
          <a:xfrm>
            <a:off x="4763120" y="5431946"/>
            <a:ext cx="1242271" cy="47119"/>
          </a:xfrm>
          <a:custGeom>
            <a:avLst/>
            <a:gdLst>
              <a:gd name="connsiteX0" fmla="*/ 0 w 1571194"/>
              <a:gd name="connsiteY0" fmla="*/ 0 h 47119"/>
              <a:gd name="connsiteX1" fmla="*/ 1571195 w 1571194"/>
              <a:gd name="connsiteY1" fmla="*/ 0 h 47119"/>
              <a:gd name="connsiteX2" fmla="*/ 1571195 w 1571194"/>
              <a:gd name="connsiteY2" fmla="*/ 47119 h 47119"/>
              <a:gd name="connsiteX3" fmla="*/ 0 w 1571194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71194" h="47119">
                <a:moveTo>
                  <a:pt x="0" y="0"/>
                </a:moveTo>
                <a:lnTo>
                  <a:pt x="1571195" y="0"/>
                </a:lnTo>
                <a:lnTo>
                  <a:pt x="1571195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98000">
                <a:srgbClr val="9715BF"/>
              </a:gs>
              <a:gs pos="0">
                <a:srgbClr val="7620C9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8" name="Freeform 37">
            <a:extLst>
              <a:ext uri="{FF2B5EF4-FFF2-40B4-BE49-F238E27FC236}">
                <a16:creationId xmlns:a16="http://schemas.microsoft.com/office/drawing/2014/main" id="{A9E4FF91-BCDF-0D34-089B-BA8E56B02B9A}"/>
              </a:ext>
            </a:extLst>
          </p:cNvPr>
          <p:cNvSpPr/>
          <p:nvPr/>
        </p:nvSpPr>
        <p:spPr>
          <a:xfrm>
            <a:off x="6163520" y="5431946"/>
            <a:ext cx="1244864" cy="47119"/>
          </a:xfrm>
          <a:custGeom>
            <a:avLst/>
            <a:gdLst>
              <a:gd name="connsiteX0" fmla="*/ 0 w 1571194"/>
              <a:gd name="connsiteY0" fmla="*/ 0 h 47119"/>
              <a:gd name="connsiteX1" fmla="*/ 1571195 w 1571194"/>
              <a:gd name="connsiteY1" fmla="*/ 0 h 47119"/>
              <a:gd name="connsiteX2" fmla="*/ 1571195 w 1571194"/>
              <a:gd name="connsiteY2" fmla="*/ 47119 h 47119"/>
              <a:gd name="connsiteX3" fmla="*/ 0 w 1571194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71194" h="47119">
                <a:moveTo>
                  <a:pt x="0" y="0"/>
                </a:moveTo>
                <a:lnTo>
                  <a:pt x="1571195" y="0"/>
                </a:lnTo>
                <a:lnTo>
                  <a:pt x="1571195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7000">
                <a:srgbClr val="7620C9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" name="Freeform 38">
            <a:extLst>
              <a:ext uri="{FF2B5EF4-FFF2-40B4-BE49-F238E27FC236}">
                <a16:creationId xmlns:a16="http://schemas.microsoft.com/office/drawing/2014/main" id="{5CCBF2E9-6059-9F22-D95B-FBCF7E6DA20E}"/>
              </a:ext>
            </a:extLst>
          </p:cNvPr>
          <p:cNvSpPr/>
          <p:nvPr/>
        </p:nvSpPr>
        <p:spPr>
          <a:xfrm>
            <a:off x="1813688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8" y="158187"/>
                  <a:pt x="0" y="122776"/>
                  <a:pt x="0" y="79093"/>
                </a:cubicBezTo>
                <a:cubicBezTo>
                  <a:pt x="0" y="35411"/>
                  <a:pt x="35398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chemeClr val="accent2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" name="Freeform 39">
            <a:extLst>
              <a:ext uri="{FF2B5EF4-FFF2-40B4-BE49-F238E27FC236}">
                <a16:creationId xmlns:a16="http://schemas.microsoft.com/office/drawing/2014/main" id="{67EF2AC4-F0DD-1CD2-D852-5E52AA53DC5A}"/>
              </a:ext>
            </a:extLst>
          </p:cNvPr>
          <p:cNvSpPr/>
          <p:nvPr/>
        </p:nvSpPr>
        <p:spPr>
          <a:xfrm>
            <a:off x="3218092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9" y="158187"/>
                  <a:pt x="0" y="122776"/>
                  <a:pt x="0" y="79093"/>
                </a:cubicBezTo>
                <a:cubicBezTo>
                  <a:pt x="0" y="35411"/>
                  <a:pt x="35399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chemeClr val="accent5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" name="Freeform 40">
            <a:extLst>
              <a:ext uri="{FF2B5EF4-FFF2-40B4-BE49-F238E27FC236}">
                <a16:creationId xmlns:a16="http://schemas.microsoft.com/office/drawing/2014/main" id="{1766A14C-9AEC-2986-1CBC-42B21091EB67}"/>
              </a:ext>
            </a:extLst>
          </p:cNvPr>
          <p:cNvSpPr/>
          <p:nvPr/>
        </p:nvSpPr>
        <p:spPr>
          <a:xfrm>
            <a:off x="4604991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9" y="158187"/>
                  <a:pt x="0" y="122776"/>
                  <a:pt x="0" y="79093"/>
                </a:cubicBezTo>
                <a:cubicBezTo>
                  <a:pt x="0" y="35411"/>
                  <a:pt x="35399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rgbClr val="9715BF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2" name="Freeform 41">
            <a:extLst>
              <a:ext uri="{FF2B5EF4-FFF2-40B4-BE49-F238E27FC236}">
                <a16:creationId xmlns:a16="http://schemas.microsoft.com/office/drawing/2014/main" id="{C08C62CB-7631-07E0-B7F0-CA43851B5CC5}"/>
              </a:ext>
            </a:extLst>
          </p:cNvPr>
          <p:cNvSpPr/>
          <p:nvPr/>
        </p:nvSpPr>
        <p:spPr>
          <a:xfrm>
            <a:off x="6007984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8" y="158187"/>
                  <a:pt x="0" y="122776"/>
                  <a:pt x="0" y="79093"/>
                </a:cubicBezTo>
                <a:cubicBezTo>
                  <a:pt x="0" y="35411"/>
                  <a:pt x="35398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rgbClr val="7620C9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EE3EA543-3C00-3031-B0DE-416FBE2B10C6}"/>
              </a:ext>
            </a:extLst>
          </p:cNvPr>
          <p:cNvSpPr/>
          <p:nvPr/>
        </p:nvSpPr>
        <p:spPr>
          <a:xfrm rot="10800000">
            <a:off x="7563920" y="5431947"/>
            <a:ext cx="4628080" cy="47117"/>
          </a:xfrm>
          <a:custGeom>
            <a:avLst/>
            <a:gdLst>
              <a:gd name="connsiteX0" fmla="*/ -300 w 1803342"/>
              <a:gd name="connsiteY0" fmla="*/ -8 h 47119"/>
              <a:gd name="connsiteX1" fmla="*/ 1803043 w 1803342"/>
              <a:gd name="connsiteY1" fmla="*/ -8 h 47119"/>
              <a:gd name="connsiteX2" fmla="*/ 1803043 w 1803342"/>
              <a:gd name="connsiteY2" fmla="*/ 47111 h 47119"/>
              <a:gd name="connsiteX3" fmla="*/ -300 w 1803342"/>
              <a:gd name="connsiteY3" fmla="*/ 47111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3342" h="47119">
                <a:moveTo>
                  <a:pt x="-300" y="-8"/>
                </a:moveTo>
                <a:lnTo>
                  <a:pt x="1803043" y="-8"/>
                </a:lnTo>
                <a:lnTo>
                  <a:pt x="1803043" y="47111"/>
                </a:lnTo>
                <a:lnTo>
                  <a:pt x="-300" y="47111"/>
                </a:lnTo>
                <a:close/>
              </a:path>
            </a:pathLst>
          </a:custGeom>
          <a:gradFill>
            <a:gsLst>
              <a:gs pos="29646">
                <a:schemeClr val="accent1"/>
              </a:gs>
              <a:gs pos="100000">
                <a:srgbClr val="B8B8B8">
                  <a:alpha val="0"/>
                </a:srgbClr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5F50C6D5-147E-1113-733B-A978259A8E9A}"/>
              </a:ext>
            </a:extLst>
          </p:cNvPr>
          <p:cNvSpPr/>
          <p:nvPr/>
        </p:nvSpPr>
        <p:spPr>
          <a:xfrm>
            <a:off x="7408384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4 w 158129"/>
              <a:gd name="connsiteY1" fmla="*/ 158187 h 158186"/>
              <a:gd name="connsiteX2" fmla="*/ 0 w 158129"/>
              <a:gd name="connsiteY2" fmla="*/ 79093 h 158186"/>
              <a:gd name="connsiteX3" fmla="*/ 79064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4" y="158187"/>
                </a:cubicBezTo>
                <a:cubicBezTo>
                  <a:pt x="35398" y="158187"/>
                  <a:pt x="0" y="122776"/>
                  <a:pt x="0" y="79093"/>
                </a:cubicBezTo>
                <a:cubicBezTo>
                  <a:pt x="0" y="35411"/>
                  <a:pt x="35398" y="0"/>
                  <a:pt x="79064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rgbClr val="512BD5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id="{0341FD00-6FF5-B524-B419-E8145CC7FE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0011" y="2325051"/>
            <a:ext cx="2124075" cy="184666"/>
          </a:xfrm>
        </p:spPr>
        <p:txBody>
          <a:bodyPr/>
          <a:lstStyle>
            <a:lvl1pPr>
              <a:defRPr sz="1200" b="1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52" name="Text Placeholder 50">
            <a:extLst>
              <a:ext uri="{FF2B5EF4-FFF2-40B4-BE49-F238E27FC236}">
                <a16:creationId xmlns:a16="http://schemas.microsoft.com/office/drawing/2014/main" id="{33F82E6D-99DC-2ED4-AAD2-3444E5AADAA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99140" y="2916023"/>
            <a:ext cx="2124075" cy="184666"/>
          </a:xfrm>
        </p:spPr>
        <p:txBody>
          <a:bodyPr/>
          <a:lstStyle>
            <a:lvl1pPr>
              <a:defRPr sz="1200" b="1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58" name="Text Placeholder 50">
            <a:extLst>
              <a:ext uri="{FF2B5EF4-FFF2-40B4-BE49-F238E27FC236}">
                <a16:creationId xmlns:a16="http://schemas.microsoft.com/office/drawing/2014/main" id="{E9969CDB-BCB1-77C8-B77E-E123821890B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02833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Jan 2024</a:t>
            </a:r>
          </a:p>
        </p:txBody>
      </p:sp>
      <p:sp>
        <p:nvSpPr>
          <p:cNvPr id="59" name="Text Placeholder 50">
            <a:extLst>
              <a:ext uri="{FF2B5EF4-FFF2-40B4-BE49-F238E27FC236}">
                <a16:creationId xmlns:a16="http://schemas.microsoft.com/office/drawing/2014/main" id="{B5D3283F-A3B1-8BE3-F44A-93136FBECE7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907237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Feb 2024</a:t>
            </a:r>
          </a:p>
        </p:txBody>
      </p:sp>
      <p:sp>
        <p:nvSpPr>
          <p:cNvPr id="60" name="Text Placeholder 50">
            <a:extLst>
              <a:ext uri="{FF2B5EF4-FFF2-40B4-BE49-F238E27FC236}">
                <a16:creationId xmlns:a16="http://schemas.microsoft.com/office/drawing/2014/main" id="{DE94C782-54DD-2E91-99CC-208753015BC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294136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Mar 2024</a:t>
            </a:r>
          </a:p>
        </p:txBody>
      </p:sp>
      <p:sp>
        <p:nvSpPr>
          <p:cNvPr id="61" name="Text Placeholder 50">
            <a:extLst>
              <a:ext uri="{FF2B5EF4-FFF2-40B4-BE49-F238E27FC236}">
                <a16:creationId xmlns:a16="http://schemas.microsoft.com/office/drawing/2014/main" id="{90095A9B-1756-6D51-F54B-83E9DEA0D6C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697129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Apr 2024</a:t>
            </a:r>
          </a:p>
        </p:txBody>
      </p:sp>
      <p:sp>
        <p:nvSpPr>
          <p:cNvPr id="62" name="Text Placeholder 50">
            <a:extLst>
              <a:ext uri="{FF2B5EF4-FFF2-40B4-BE49-F238E27FC236}">
                <a16:creationId xmlns:a16="http://schemas.microsoft.com/office/drawing/2014/main" id="{EF2F626F-B605-9D10-A3BE-F234901F43F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097529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May 2024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2BD96B09-0BFE-0332-40D3-DB534743B57A}"/>
              </a:ext>
            </a:extLst>
          </p:cNvPr>
          <p:cNvCxnSpPr>
            <a:cxnSpLocks/>
          </p:cNvCxnSpPr>
          <p:nvPr userDrawn="1"/>
        </p:nvCxnSpPr>
        <p:spPr>
          <a:xfrm flipH="1">
            <a:off x="7487033" y="5032638"/>
            <a:ext cx="830" cy="287168"/>
          </a:xfrm>
          <a:prstGeom prst="line">
            <a:avLst/>
          </a:prstGeom>
          <a:ln w="25400" cap="rnd">
            <a:solidFill>
              <a:srgbClr val="512BD5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 Placeholder 50">
            <a:extLst>
              <a:ext uri="{FF2B5EF4-FFF2-40B4-BE49-F238E27FC236}">
                <a16:creationId xmlns:a16="http://schemas.microsoft.com/office/drawing/2014/main" id="{2922DBC1-8548-E480-A882-2F0219B337E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88308" y="3505037"/>
            <a:ext cx="2124075" cy="184666"/>
          </a:xfrm>
        </p:spPr>
        <p:txBody>
          <a:bodyPr/>
          <a:lstStyle>
            <a:lvl1pPr>
              <a:defRPr sz="1200" b="1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76" name="Text Placeholder 50">
            <a:extLst>
              <a:ext uri="{FF2B5EF4-FFF2-40B4-BE49-F238E27FC236}">
                <a16:creationId xmlns:a16="http://schemas.microsoft.com/office/drawing/2014/main" id="{0E36BC34-F079-4847-1A80-17BBA64A39F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1454" y="4095556"/>
            <a:ext cx="2124075" cy="184666"/>
          </a:xfrm>
        </p:spPr>
        <p:txBody>
          <a:bodyPr/>
          <a:lstStyle>
            <a:lvl1pPr>
              <a:defRPr sz="1200" b="1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77" name="Text Placeholder 50">
            <a:extLst>
              <a:ext uri="{FF2B5EF4-FFF2-40B4-BE49-F238E27FC236}">
                <a16:creationId xmlns:a16="http://schemas.microsoft.com/office/drawing/2014/main" id="{028EC226-AB14-A007-3083-C7F94053A99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503308" y="4691876"/>
            <a:ext cx="2124075" cy="184666"/>
          </a:xfrm>
        </p:spPr>
        <p:txBody>
          <a:bodyPr/>
          <a:lstStyle>
            <a:lvl1pPr>
              <a:defRPr sz="1200" b="1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236D39D-6577-BA43-B0FF-643E0A10CF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2639" y="993425"/>
            <a:ext cx="11018520" cy="615553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8836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0" grpId="0" animBg="1"/>
      <p:bldP spid="22" grpId="0" animBg="1"/>
      <p:bldP spid="25" grpId="0" animBg="1"/>
      <p:bldP spid="28" grpId="0" animBg="1"/>
      <p:bldP spid="5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5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5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7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7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7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3 icons/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2D5AF-D3EE-9FE9-17CA-38F79C0991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960" y="1724627"/>
            <a:ext cx="11050081" cy="615553"/>
          </a:xfrm>
        </p:spPr>
        <p:txBody>
          <a:bodyPr/>
          <a:lstStyle>
            <a:lvl1pPr algn="ctr"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2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A529E948-B647-1B3B-4B0A-C6914F874F4C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2792401" y="3076511"/>
            <a:ext cx="799959" cy="79995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3E151E17-299D-0A92-45C9-BED3664323C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037906" y="411364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39284" y="411364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24213C95-8A35-2CB3-F9F8-DBC451E9878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840663" y="411364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C51A284-1F5A-46A4-95C5-30A56FCDD0CD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5691860" y="3076511"/>
            <a:ext cx="799959" cy="79995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2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AA739A0C-36E3-AB87-8A19-5A11C7A3E05A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8591319" y="3076511"/>
            <a:ext cx="799959" cy="79995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</p:spTree>
    <p:extLst>
      <p:ext uri="{BB962C8B-B14F-4D97-AF65-F5344CB8AC3E}">
        <p14:creationId xmlns:p14="http://schemas.microsoft.com/office/powerpoint/2010/main" val="1154904095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2 icons in box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FE89B0DE-13CD-7636-8AC4-94C21452204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71304" y="2006298"/>
            <a:ext cx="1459830" cy="29187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4C695BAA-3A2D-B974-FA68-A9A5C869FE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9360867" y="2006299"/>
            <a:ext cx="1459830" cy="2918700"/>
          </a:xfrm>
          <a:prstGeom prst="rect">
            <a:avLst/>
          </a:prstGeom>
        </p:spPr>
      </p:pic>
      <p:sp>
        <p:nvSpPr>
          <p:cNvPr id="9" name="Rounded Rectangle 2">
            <a:extLst>
              <a:ext uri="{FF2B5EF4-FFF2-40B4-BE49-F238E27FC236}">
                <a16:creationId xmlns:a16="http://schemas.microsoft.com/office/drawing/2014/main" id="{6A9A032E-1B9D-C9EE-CEE4-785436F132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936375" y="1710159"/>
            <a:ext cx="8319248" cy="351097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149066" y="3813751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24213C95-8A35-2CB3-F9F8-DBC451E9878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743299" y="3813751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C51A284-1F5A-46A4-95C5-30A56FCDD0CD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3905803" y="2777768"/>
            <a:ext cx="799959" cy="79995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2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AA739A0C-36E3-AB87-8A19-5A11C7A3E05A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7500036" y="2777768"/>
            <a:ext cx="799959" cy="79995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5649CC73-6D82-2D2D-4329-F87EB580733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0"/>
          </a:blip>
          <a:stretch>
            <a:fillRect/>
          </a:stretch>
        </p:blipFill>
        <p:spPr>
          <a:xfrm>
            <a:off x="4571154" y="5186762"/>
            <a:ext cx="595448" cy="594891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BF117E8-A1CD-A9F6-E3DE-1B78686B295A}"/>
              </a:ext>
            </a:extLst>
          </p:cNvPr>
          <p:cNvSpPr/>
          <p:nvPr userDrawn="1"/>
        </p:nvSpPr>
        <p:spPr bwMode="auto">
          <a:xfrm>
            <a:off x="3561068" y="1267428"/>
            <a:ext cx="5069865" cy="885463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F2D5AF-D3EE-9FE9-17CA-38F79C0991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61068" y="1404445"/>
            <a:ext cx="5069865" cy="553998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Lorem ipsum</a:t>
            </a:r>
          </a:p>
        </p:txBody>
      </p:sp>
    </p:spTree>
    <p:extLst>
      <p:ext uri="{BB962C8B-B14F-4D97-AF65-F5344CB8AC3E}">
        <p14:creationId xmlns:p14="http://schemas.microsoft.com/office/powerpoint/2010/main" val="2575441125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Pag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2">
            <a:extLst>
              <a:ext uri="{FF2B5EF4-FFF2-40B4-BE49-F238E27FC236}">
                <a16:creationId xmlns:a16="http://schemas.microsoft.com/office/drawing/2014/main" id="{2471DCD8-0AF4-55E9-8906-F303CB9252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509035" y="1790462"/>
            <a:ext cx="9173833" cy="3953814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DAB68D1-E3BB-F6F7-2CBA-85394A9406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6740" y="563583"/>
            <a:ext cx="11018520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8D46426F-46F5-1AC6-AB28-7942C20CC15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2301168" y="2324719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11088D2C-4005-848B-08D3-78F93DC1D6B4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5095076" y="2324719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D69A2184-C0FF-C109-3CF4-50A458447603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7888984" y="2324719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4864B91F-0430-2A39-79BE-0A08ACF9960E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2301168" y="3495597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57510513-98CD-5B84-24AE-32BDB1B580AE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5095076" y="3495597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14" name="Picture Placeholder 4">
            <a:extLst>
              <a:ext uri="{FF2B5EF4-FFF2-40B4-BE49-F238E27FC236}">
                <a16:creationId xmlns:a16="http://schemas.microsoft.com/office/drawing/2014/main" id="{711C2F2B-6C0C-2BC7-27CA-05EE7DBD9781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888984" y="3495597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16" name="Picture Placeholder 4">
            <a:extLst>
              <a:ext uri="{FF2B5EF4-FFF2-40B4-BE49-F238E27FC236}">
                <a16:creationId xmlns:a16="http://schemas.microsoft.com/office/drawing/2014/main" id="{76475E64-AC1A-F2D2-3390-CCF084D75C08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2301168" y="4655323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19" name="Picture Placeholder 4">
            <a:extLst>
              <a:ext uri="{FF2B5EF4-FFF2-40B4-BE49-F238E27FC236}">
                <a16:creationId xmlns:a16="http://schemas.microsoft.com/office/drawing/2014/main" id="{425098F1-7ADC-0292-1D07-C6727D572FF3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5095076" y="4655323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20" name="Picture Placeholder 4">
            <a:extLst>
              <a:ext uri="{FF2B5EF4-FFF2-40B4-BE49-F238E27FC236}">
                <a16:creationId xmlns:a16="http://schemas.microsoft.com/office/drawing/2014/main" id="{7B0409FD-D2C8-7116-6E22-C14EB0A979C9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7888984" y="4655323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</p:spTree>
    <p:extLst>
      <p:ext uri="{BB962C8B-B14F-4D97-AF65-F5344CB8AC3E}">
        <p14:creationId xmlns:p14="http://schemas.microsoft.com/office/powerpoint/2010/main" val="2868345304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text box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2">
            <a:extLst>
              <a:ext uri="{FF2B5EF4-FFF2-40B4-BE49-F238E27FC236}">
                <a16:creationId xmlns:a16="http://schemas.microsoft.com/office/drawing/2014/main" id="{93A2487A-61B8-8A04-2A52-5B6E14A911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664943" y="2021293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8" name="Rounded Rectangle 2">
            <a:extLst>
              <a:ext uri="{FF2B5EF4-FFF2-40B4-BE49-F238E27FC236}">
                <a16:creationId xmlns:a16="http://schemas.microsoft.com/office/drawing/2014/main" id="{AD8ABAB2-DD91-C853-74F0-0B65B0F3B3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940198" y="2021293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" name="Rounded Rectangle 2">
            <a:extLst>
              <a:ext uri="{FF2B5EF4-FFF2-40B4-BE49-F238E27FC236}">
                <a16:creationId xmlns:a16="http://schemas.microsoft.com/office/drawing/2014/main" id="{2471DCD8-0AF4-55E9-8906-F303CB9252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412077" y="2021293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37322" y="2333546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8452D3C7-8D3A-02FB-B0BD-F6001AB5B9C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937322" y="2850440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7138CD8-E499-9097-E3EA-61E74A7E87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960" y="980708"/>
            <a:ext cx="11050081" cy="615553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7F99E1BF-51F0-4EC3-CD9D-ED044CAC3B5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79049" y="2333546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B82682BD-18B9-5E6A-7AA9-E0C27B03CB2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679049" y="2850440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F8138A40-A739-B853-C2A9-1FAD12A6823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207169" y="2333546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6F045CF5-1BA7-6F69-AE98-20AF4367E09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207169" y="2850440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6" name="Rounded Rectangle 2">
            <a:extLst>
              <a:ext uri="{FF2B5EF4-FFF2-40B4-BE49-F238E27FC236}">
                <a16:creationId xmlns:a16="http://schemas.microsoft.com/office/drawing/2014/main" id="{FB048452-F623-8515-9B3D-63A2EF18B4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664943" y="4074819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0" name="Rounded Rectangle 2">
            <a:extLst>
              <a:ext uri="{FF2B5EF4-FFF2-40B4-BE49-F238E27FC236}">
                <a16:creationId xmlns:a16="http://schemas.microsoft.com/office/drawing/2014/main" id="{572E8352-2A80-FDBE-000C-46BC42B305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940198" y="4074819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2" name="Rounded Rectangle 2">
            <a:extLst>
              <a:ext uri="{FF2B5EF4-FFF2-40B4-BE49-F238E27FC236}">
                <a16:creationId xmlns:a16="http://schemas.microsoft.com/office/drawing/2014/main" id="{C1617C4F-8B9E-8145-E9FA-097AF0B122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412077" y="4074819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CE840DA7-AD9B-E37B-225D-705F520C867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937322" y="4387072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328F21D0-80AE-A8D0-E187-931FA8906BE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937322" y="4903966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D3148076-2D97-33A6-7B7B-756B03619E8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679049" y="4387072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AF54FE40-BF22-A040-5C43-C03E17F6DBA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679049" y="4903966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1F719C13-71D5-A7D5-A9D8-0570B1AB90F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207169" y="4387072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5687D2D2-469C-F6C9-213C-4CC5A831C12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207169" y="4903966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634521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3icons in box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2">
            <a:extLst>
              <a:ext uri="{FF2B5EF4-FFF2-40B4-BE49-F238E27FC236}">
                <a16:creationId xmlns:a16="http://schemas.microsoft.com/office/drawing/2014/main" id="{93A2487A-61B8-8A04-2A52-5B6E14A911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672692" y="3354148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8" name="Rounded Rectangle 2">
            <a:extLst>
              <a:ext uri="{FF2B5EF4-FFF2-40B4-BE49-F238E27FC236}">
                <a16:creationId xmlns:a16="http://schemas.microsoft.com/office/drawing/2014/main" id="{AD8ABAB2-DD91-C853-74F0-0B65B0F3B3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947947" y="3354148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" name="Rounded Rectangle 2">
            <a:extLst>
              <a:ext uri="{FF2B5EF4-FFF2-40B4-BE49-F238E27FC236}">
                <a16:creationId xmlns:a16="http://schemas.microsoft.com/office/drawing/2014/main" id="{2471DCD8-0AF4-55E9-8906-F303CB9252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419826" y="3354148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BC6241F-E20B-A9B6-02C4-F33527420935}"/>
              </a:ext>
            </a:extLst>
          </p:cNvPr>
          <p:cNvSpPr/>
          <p:nvPr userDrawn="1"/>
        </p:nvSpPr>
        <p:spPr bwMode="auto">
          <a:xfrm>
            <a:off x="5709528" y="2967681"/>
            <a:ext cx="772938" cy="772938"/>
          </a:xfrm>
          <a:prstGeom prst="ellips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45071" y="384881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C51A284-1F5A-46A4-95C5-30A56FCDD0CD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5806306" y="3058669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8452D3C7-8D3A-02FB-B0BD-F6001AB5B9C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945071" y="4365711"/>
            <a:ext cx="2313432" cy="369332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7138CD8-E499-9097-E3EA-61E74A7E87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960" y="1724627"/>
            <a:ext cx="11050081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45C76F7-4414-2616-98B4-F442C82CA4C5}"/>
              </a:ext>
            </a:extLst>
          </p:cNvPr>
          <p:cNvSpPr/>
          <p:nvPr userDrawn="1"/>
        </p:nvSpPr>
        <p:spPr bwMode="auto">
          <a:xfrm>
            <a:off x="2457045" y="2967681"/>
            <a:ext cx="772938" cy="772938"/>
          </a:xfrm>
          <a:prstGeom prst="ellips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7F99E1BF-51F0-4EC3-CD9D-ED044CAC3B5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86798" y="384881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688C3BD7-A536-2ABC-D2E5-B4643F406CA4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2548033" y="3058669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B82682BD-18B9-5E6A-7AA9-E0C27B03CB2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686798" y="4365711"/>
            <a:ext cx="2313432" cy="369332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A7060D9-A333-6FF8-3CC8-821B4F56EA68}"/>
              </a:ext>
            </a:extLst>
          </p:cNvPr>
          <p:cNvSpPr/>
          <p:nvPr userDrawn="1"/>
        </p:nvSpPr>
        <p:spPr bwMode="auto">
          <a:xfrm>
            <a:off x="8985165" y="2967681"/>
            <a:ext cx="772938" cy="772938"/>
          </a:xfrm>
          <a:prstGeom prst="ellips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F8138A40-A739-B853-C2A9-1FAD12A6823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214918" y="384881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4B290DA8-3266-3FD3-A17A-9E89FA2CCC34}"/>
              </a:ext>
            </a:extLst>
          </p:cNvPr>
          <p:cNvSpPr>
            <a:spLocks noGrp="1" noChangeAspect="1"/>
          </p:cNvSpPr>
          <p:nvPr>
            <p:ph type="pic" sz="quarter" idx="24" hasCustomPrompt="1"/>
          </p:nvPr>
        </p:nvSpPr>
        <p:spPr bwMode="ltGray">
          <a:xfrm>
            <a:off x="9076153" y="3058669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6F045CF5-1BA7-6F69-AE98-20AF4367E09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214918" y="4365711"/>
            <a:ext cx="2313432" cy="369332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273800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3icons vertical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5C7C2579-2B91-0347-168F-58A0FDA646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6095999" y="1586482"/>
            <a:ext cx="5038499" cy="1033273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21BE6EB-5993-D0C4-BC91-AC74FDB292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6095999" y="2913112"/>
            <a:ext cx="5038499" cy="1033273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F6F43AA-5094-32EA-6843-CF80DBEE0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6095999" y="4239741"/>
            <a:ext cx="5038499" cy="1033273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7138CD8-E499-9097-E3EA-61E74A7E87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7800" y="2813447"/>
            <a:ext cx="3581402" cy="1231106"/>
          </a:xfrm>
        </p:spPr>
        <p:txBody>
          <a:bodyPr anchor="ctr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7F99E1BF-51F0-4EC3-CD9D-ED044CAC3B5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228847" y="3290500"/>
            <a:ext cx="3597649" cy="276999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688C3BD7-A536-2ABC-D2E5-B4643F406CA4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6366942" y="3133518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EDBB21CA-47B2-0E0F-FE94-6C2ED653E82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228847" y="1964620"/>
            <a:ext cx="3597649" cy="276999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806DA6B-BB23-0E45-1C4F-26CE25606313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 bwMode="ltGray">
          <a:xfrm>
            <a:off x="6366942" y="1807638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6367794D-E232-077D-E913-F7B89673E5F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28847" y="4616380"/>
            <a:ext cx="3597649" cy="276999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3A21D3D-3675-4187-9A29-8B26DD454FAB}"/>
              </a:ext>
            </a:extLst>
          </p:cNvPr>
          <p:cNvSpPr>
            <a:spLocks noGrp="1" noChangeAspect="1"/>
          </p:cNvSpPr>
          <p:nvPr>
            <p:ph type="pic" sz="quarter" idx="25" hasCustomPrompt="1"/>
          </p:nvPr>
        </p:nvSpPr>
        <p:spPr bwMode="ltGray">
          <a:xfrm>
            <a:off x="6366942" y="4459398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</p:spTree>
    <p:extLst>
      <p:ext uri="{BB962C8B-B14F-4D97-AF65-F5344CB8AC3E}">
        <p14:creationId xmlns:p14="http://schemas.microsoft.com/office/powerpoint/2010/main" val="894335885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paragraph -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0FEC1AA-5301-D109-7757-3C8F28BF76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90154" y="2056480"/>
            <a:ext cx="4622646" cy="122835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F799C7F5-7F21-7BAC-43ED-755B319581A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90153" y="3524149"/>
            <a:ext cx="4622647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.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.</a:t>
            </a:r>
          </a:p>
        </p:txBody>
      </p:sp>
      <p:pic>
        <p:nvPicPr>
          <p:cNvPr id="8" name="Picture 7" descr="A purple and black curved object&#10;&#10;Description automatically generated">
            <a:extLst>
              <a:ext uri="{FF2B5EF4-FFF2-40B4-BE49-F238E27FC236}">
                <a16:creationId xmlns:a16="http://schemas.microsoft.com/office/drawing/2014/main" id="{FBE45E74-78B5-9BE4-638A-B095DF0EB36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713721" y="1706847"/>
            <a:ext cx="6858001" cy="3430560"/>
          </a:xfrm>
          <a:prstGeom prst="rect">
            <a:avLst/>
          </a:prstGeom>
          <a:effectLst>
            <a:outerShdw blurRad="633137" dist="444500" dir="21540000" algn="r" rotWithShape="0">
              <a:schemeClr val="accent2">
                <a:alpha val="2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667891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 - 6 section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077FC5F3-47DB-F804-0C70-CFC72E894AD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813269" y="-6945246"/>
            <a:ext cx="6945086" cy="6858000"/>
          </a:xfrm>
          <a:prstGeom prst="rect">
            <a:avLst/>
          </a:prstGeom>
        </p:spPr>
      </p:pic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823006D8-810A-DCBB-7E79-17F6322E2FF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70736" y="1356030"/>
            <a:ext cx="2642534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6B655A31-FF73-73EA-1EA8-00F13891AB9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973918" y="1356030"/>
            <a:ext cx="2640879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724CF947-3C3C-A56D-678F-A35FE8E4C8C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74646" y="2146555"/>
            <a:ext cx="2628396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18D32D02-23BC-493C-1864-EFA4C5F22FE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374646" y="1356030"/>
            <a:ext cx="2642534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4E223C7C-5178-1394-8599-8BC95E5AEAE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170736" y="2146555"/>
            <a:ext cx="2642533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9CC527-2847-08AF-F073-8E7F471126A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973918" y="2146555"/>
            <a:ext cx="2654983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58E0423C-9D3E-F925-C2C2-9872950FC82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170736" y="3630514"/>
            <a:ext cx="2642533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F9A5F4D4-083A-1DD3-67F1-F721379CC04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973918" y="3630514"/>
            <a:ext cx="2640878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06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A544CBE-88FB-B9F9-BE45-FB9411DB59E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374646" y="4436029"/>
            <a:ext cx="2628396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993CCD64-3E9A-4CDB-EB43-C9DC6568FC4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374646" y="3630514"/>
            <a:ext cx="2642533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A930BDDB-54EB-55EA-87EF-4EBF1E82AD2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170736" y="4436029"/>
            <a:ext cx="2642533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09CE3D64-AE21-2C32-4EEC-442370C600F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973918" y="4436029"/>
            <a:ext cx="2654983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0AEDC4CD-01AD-2925-8979-89F046D420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076503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/text side by side 2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58BDD4CB-D36F-E07F-313B-797A62D4799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813446"/>
            <a:ext cx="3357658" cy="1231106"/>
          </a:xfrm>
        </p:spPr>
        <p:txBody>
          <a:bodyPr anchor="ctr"/>
          <a:lstStyle>
            <a:lvl1pPr>
              <a:defRPr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41889" y="2965747"/>
            <a:ext cx="5101012" cy="923330"/>
          </a:xfrm>
        </p:spPr>
        <p:txBody>
          <a:bodyPr anchor="ctr"/>
          <a:lstStyle>
            <a:lvl1pPr marL="0" indent="0">
              <a:spcAft>
                <a:spcPts val="600"/>
              </a:spcAft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442281" y="2578100"/>
            <a:ext cx="0" cy="1701800"/>
          </a:xfrm>
          <a:prstGeom prst="line">
            <a:avLst/>
          </a:prstGeom>
          <a:ln w="25400" cap="rnd">
            <a:solidFill>
              <a:schemeClr val="accent5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47475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column/subhead/bullet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C6356C-9532-5436-46A1-619B2A6A7F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3B5FDD55-D2FD-06A2-3A7F-C063A432668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62614" y="1342023"/>
            <a:ext cx="45111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FEF8026C-7744-AAD9-41CA-C4ABA625DBE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0677" y="1354747"/>
            <a:ext cx="45111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EBEEF0C1-9DBD-0741-E148-D23B90A6455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0677" y="1858677"/>
            <a:ext cx="4511136" cy="1264962"/>
          </a:xfrm>
        </p:spPr>
        <p:txBody>
          <a:bodyPr vert="horz" wrap="square" lIns="0" tIns="0" rIns="0" bIns="0" rtlCol="0">
            <a:spAutoFit/>
          </a:bodyPr>
          <a:lstStyle>
            <a:lvl1pPr marL="0" indent="0">
              <a:buClr>
                <a:schemeClr val="accent5"/>
              </a:buClr>
              <a:buFontTx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.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855851C6-7894-1086-1B76-8F1549A38A3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62614" y="1858677"/>
            <a:ext cx="4511135" cy="1264962"/>
          </a:xfrm>
        </p:spPr>
        <p:txBody>
          <a:bodyPr vert="horz" wrap="square" lIns="0" tIns="0" rIns="0" bIns="0" rtlCol="0">
            <a:spAutoFit/>
          </a:bodyPr>
          <a:lstStyle>
            <a:lvl1pPr marL="0" indent="0">
              <a:buClr>
                <a:schemeClr val="accent5"/>
              </a:buClr>
              <a:buFont typeface="Arial" panose="020B0604020202020204" pitchFamily="34" charset="0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360495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column/bullets with subhead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C0B69368-9757-B21C-E1BD-A3395B86442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0676" y="1348899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3A7EF711-B0F9-7083-7452-D785B4A583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6" y="422028"/>
            <a:ext cx="11060492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2" name="Text Placeholder 7">
            <a:extLst>
              <a:ext uri="{FF2B5EF4-FFF2-40B4-BE49-F238E27FC236}">
                <a16:creationId xmlns:a16="http://schemas.microsoft.com/office/drawing/2014/main" id="{470EFED5-6FA5-A540-9F3B-9E893E9845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0676" y="1865553"/>
            <a:ext cx="3192272" cy="2003625"/>
          </a:xfrm>
        </p:spPr>
        <p:txBody>
          <a:bodyPr vert="horz" wrap="square" lIns="0" tIns="0" rIns="0" bIns="0" rtlCol="0">
            <a:spAutoFit/>
          </a:bodyPr>
          <a:lstStyle>
            <a:lvl1pPr marL="171450" indent="-171450">
              <a:spcAft>
                <a:spcPts val="1200"/>
              </a:spcAft>
              <a:buClr>
                <a:schemeClr val="accent5"/>
              </a:buClr>
              <a:buFont typeface="Arial" panose="020B0604020202020204" pitchFamily="34" charset="0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pulvinar </a:t>
            </a:r>
            <a:r>
              <a:rPr lang="en-US" err="1"/>
              <a:t>vestib</a:t>
            </a:r>
            <a:r>
              <a:rPr lang="en-US"/>
              <a:t> </a:t>
            </a:r>
            <a:r>
              <a:rPr lang="en-US" err="1"/>
              <a:t>ulum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enim</a:t>
            </a:r>
            <a:endParaRPr lang="en-US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ac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38F88253-3C77-2166-FB05-35CB274BF60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06976" y="1348899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F9A924BE-6D3F-C36B-6B2D-A7E9BFDEA3A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506976" y="1865553"/>
            <a:ext cx="3192272" cy="2003625"/>
          </a:xfrm>
        </p:spPr>
        <p:txBody>
          <a:bodyPr vert="horz" wrap="square" lIns="0" tIns="0" rIns="0" bIns="0" rtlCol="0">
            <a:spAutoFit/>
          </a:bodyPr>
          <a:lstStyle>
            <a:lvl1pPr marL="171450" indent="-171450">
              <a:spcAft>
                <a:spcPts val="1200"/>
              </a:spcAft>
              <a:buClr>
                <a:schemeClr val="accent5"/>
              </a:buClr>
              <a:buFont typeface="Arial" panose="020B0604020202020204" pitchFamily="34" charset="0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pulvinar </a:t>
            </a:r>
            <a:r>
              <a:rPr lang="en-US" err="1"/>
              <a:t>vestib</a:t>
            </a:r>
            <a:r>
              <a:rPr lang="en-US"/>
              <a:t> </a:t>
            </a:r>
            <a:r>
              <a:rPr lang="en-US" err="1"/>
              <a:t>ulum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enim</a:t>
            </a:r>
            <a:endParaRPr lang="en-US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ac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05A8A586-89DB-F2A0-A25E-A9824C55D0D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38896" y="1348899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8A89AE55-9D33-CD77-F9C3-BECE1866BD9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438896" y="1865553"/>
            <a:ext cx="3192272" cy="2003625"/>
          </a:xfrm>
        </p:spPr>
        <p:txBody>
          <a:bodyPr vert="horz" wrap="square" lIns="0" tIns="0" rIns="0" bIns="0" rtlCol="0">
            <a:spAutoFit/>
          </a:bodyPr>
          <a:lstStyle>
            <a:lvl1pPr marL="171450" indent="-171450">
              <a:spcAft>
                <a:spcPts val="1200"/>
              </a:spcAft>
              <a:buClr>
                <a:schemeClr val="accent5"/>
              </a:buClr>
              <a:buFont typeface="Arial" panose="020B0604020202020204" pitchFamily="34" charset="0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pulvinar </a:t>
            </a:r>
            <a:r>
              <a:rPr lang="en-US" err="1"/>
              <a:t>vestib</a:t>
            </a:r>
            <a:r>
              <a:rPr lang="en-US"/>
              <a:t> </a:t>
            </a:r>
            <a:r>
              <a:rPr lang="en-US" err="1"/>
              <a:t>ulum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enim</a:t>
            </a:r>
            <a:endParaRPr lang="en-US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ac</a:t>
            </a:r>
          </a:p>
        </p:txBody>
      </p:sp>
    </p:spTree>
    <p:extLst>
      <p:ext uri="{BB962C8B-B14F-4D97-AF65-F5344CB8AC3E}">
        <p14:creationId xmlns:p14="http://schemas.microsoft.com/office/powerpoint/2010/main" val="9231805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blocks/numbered tex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8826D79E-CB8D-165C-0D68-F3E5C5E9CCC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0677" y="1348899"/>
            <a:ext cx="5212080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A8E184E3-7039-2F3B-7052-3F8D7F797F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61555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5A709462-CC7A-7216-665A-8F67877386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12509" y="185626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A64C7BF2-E0AA-D199-4DA3-58E1CFC471E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60120" y="185626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B1166DFB-753A-2AA8-D689-DD07243858E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12509" y="304498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DA8B13D9-D6BA-71A9-80C3-2F6C6562877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60120" y="304498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4DD80B91-75AA-F6C5-1B71-7D473EDE1F5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512509" y="423370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B1813279-2333-2F55-B8C1-B76C711F75A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60120" y="423370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E4A640FC-3330-1E95-7A1A-BB14E41FAC7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782757" y="185626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F28947C6-5F15-95D2-5DB1-D54FDF5260C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230368" y="185626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7A4E51C0-C5F0-63E2-BFBE-2B570B51C76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782757" y="304498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05733C3-69AA-EE4C-1F36-F47F7419FC9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230368" y="304498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56281E7D-9DDA-82A2-0B62-23B9C35B6CF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782757" y="423370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1A790DE7-D58A-DAC3-A6DA-D8B8923A29E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230368" y="423370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06</a:t>
            </a:r>
          </a:p>
        </p:txBody>
      </p:sp>
    </p:spTree>
    <p:extLst>
      <p:ext uri="{BB962C8B-B14F-4D97-AF65-F5344CB8AC3E}">
        <p14:creationId xmlns:p14="http://schemas.microsoft.com/office/powerpoint/2010/main" val="85011193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blocks text with subhea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urple and black curved object&#10;&#10;Description automatically generated">
            <a:extLst>
              <a:ext uri="{FF2B5EF4-FFF2-40B4-BE49-F238E27FC236}">
                <a16:creationId xmlns:a16="http://schemas.microsoft.com/office/drawing/2014/main" id="{FBE45E74-78B5-9BE4-638A-B095DF0EB36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713721" y="1706847"/>
            <a:ext cx="6858001" cy="3430560"/>
          </a:xfrm>
          <a:prstGeom prst="rect">
            <a:avLst/>
          </a:prstGeom>
          <a:effectLst>
            <a:outerShdw blurRad="952500" dist="444500" dir="540000" algn="r" rotWithShape="0">
              <a:schemeClr val="accent2">
                <a:alpha val="20000"/>
              </a:schemeClr>
            </a:outerShdw>
          </a:effectLst>
        </p:spPr>
      </p:pic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B7F8F03D-8454-4767-E458-BF93C976CB3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83543" y="182962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6C888422-F7CD-FCF1-DEFA-ABEB4D699D5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83543" y="232894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3ACED0D3-C5CD-8664-E695-2F236B6A0B2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283543" y="368354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4AE224D2-3466-9146-EE6E-BA67BED0D1F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283543" y="418286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F26B0340-D163-DC5F-8A43-6B2FABDB023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011481" y="182962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598B6839-2B15-691F-F547-8CEB738ECA3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011481" y="232894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9204744-C252-06A4-7593-B29BB492625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011481" y="368354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A4CCD511-7E08-DA5E-8D35-3B3B0CFDDE0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011481" y="418286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</p:spTree>
    <p:extLst>
      <p:ext uri="{BB962C8B-B14F-4D97-AF65-F5344CB8AC3E}">
        <p14:creationId xmlns:p14="http://schemas.microsoft.com/office/powerpoint/2010/main" val="182549953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step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EFD1BCC-0F9D-AF5E-1C88-8EAE54A66959}"/>
              </a:ext>
            </a:extLst>
          </p:cNvPr>
          <p:cNvCxnSpPr>
            <a:cxnSpLocks/>
          </p:cNvCxnSpPr>
          <p:nvPr userDrawn="1"/>
        </p:nvCxnSpPr>
        <p:spPr>
          <a:xfrm>
            <a:off x="605875" y="3601532"/>
            <a:ext cx="0" cy="420453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34FADE2-23F8-9F39-6839-881A763295B8}"/>
              </a:ext>
            </a:extLst>
          </p:cNvPr>
          <p:cNvCxnSpPr>
            <a:cxnSpLocks/>
          </p:cNvCxnSpPr>
          <p:nvPr userDrawn="1"/>
        </p:nvCxnSpPr>
        <p:spPr>
          <a:xfrm flipV="1">
            <a:off x="3412575" y="3182145"/>
            <a:ext cx="0" cy="419387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4B0DDF4-CE98-EC3A-F405-EB0A34DD6C39}"/>
              </a:ext>
            </a:extLst>
          </p:cNvPr>
          <p:cNvCxnSpPr>
            <a:cxnSpLocks/>
          </p:cNvCxnSpPr>
          <p:nvPr userDrawn="1"/>
        </p:nvCxnSpPr>
        <p:spPr>
          <a:xfrm>
            <a:off x="6200225" y="3601532"/>
            <a:ext cx="0" cy="420453"/>
          </a:xfrm>
          <a:prstGeom prst="line">
            <a:avLst/>
          </a:prstGeom>
          <a:ln w="25400">
            <a:gradFill>
              <a:gsLst>
                <a:gs pos="0">
                  <a:srgbClr val="BA55D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3C4BCC9-53C8-2824-B4C9-A11739B37432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0575" y="3182145"/>
            <a:ext cx="0" cy="419387"/>
          </a:xfrm>
          <a:prstGeom prst="line">
            <a:avLst/>
          </a:prstGeom>
          <a:ln w="25400">
            <a:gradFill>
              <a:gsLst>
                <a:gs pos="0">
                  <a:srgbClr val="9045D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le 1">
            <a:extLst>
              <a:ext uri="{FF2B5EF4-FFF2-40B4-BE49-F238E27FC236}">
                <a16:creationId xmlns:a16="http://schemas.microsoft.com/office/drawing/2014/main" id="{3A7EF711-B0F9-7083-7452-D785B4A583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6" y="422028"/>
            <a:ext cx="11060492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50E1CEF6-707A-EFC5-F27E-50FFC36154C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4216771"/>
            <a:ext cx="1980245" cy="246221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3FA9E516-4C4F-C741-F706-D2DAEBE0D6E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4200" y="4700279"/>
            <a:ext cx="2066010" cy="55399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3BD9595-6313-1C37-51E1-8F1A898E4F76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3601532"/>
            <a:ext cx="12192000" cy="0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082EC1A1-390B-01D3-CF3F-CDF4FD39507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88383" y="1918832"/>
            <a:ext cx="1980245" cy="246221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A3BCAC-DDFD-044D-E184-49861CEB0C9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388383" y="2404807"/>
            <a:ext cx="2090265" cy="55399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</a:t>
            </a:r>
          </a:p>
        </p:txBody>
      </p: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7541B516-BD4F-1DF3-B4EE-F1960CC3886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73727" y="4216771"/>
            <a:ext cx="1980245" cy="246221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D6B5817D-8512-674B-B0FE-3DAC9F9BEA2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3727" y="4700279"/>
            <a:ext cx="2066010" cy="55399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</a:t>
            </a:r>
          </a:p>
        </p:txBody>
      </p:sp>
      <p:sp>
        <p:nvSpPr>
          <p:cNvPr id="33" name="Text Placeholder 11">
            <a:extLst>
              <a:ext uri="{FF2B5EF4-FFF2-40B4-BE49-F238E27FC236}">
                <a16:creationId xmlns:a16="http://schemas.microsoft.com/office/drawing/2014/main" id="{489B5AB5-73C5-BEF7-17B6-A8D96BF37CB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977910" y="1918832"/>
            <a:ext cx="1980245" cy="246221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725D3F69-D438-AB21-076D-162A8AC894D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977910" y="2404807"/>
            <a:ext cx="2090264" cy="55399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759A251B-8695-D58C-ACC4-DB2086A0098C}"/>
              </a:ext>
            </a:extLst>
          </p:cNvPr>
          <p:cNvSpPr/>
          <p:nvPr userDrawn="1"/>
        </p:nvSpPr>
        <p:spPr bwMode="auto">
          <a:xfrm>
            <a:off x="568984" y="4016850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D1F9BA1-5CD1-8C93-6FF0-198B0C2567AE}"/>
              </a:ext>
            </a:extLst>
          </p:cNvPr>
          <p:cNvSpPr/>
          <p:nvPr userDrawn="1"/>
        </p:nvSpPr>
        <p:spPr bwMode="auto">
          <a:xfrm>
            <a:off x="6163334" y="4016850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26485D0C-B2D3-9EC8-B5C0-A72259444BAD}"/>
              </a:ext>
            </a:extLst>
          </p:cNvPr>
          <p:cNvSpPr/>
          <p:nvPr userDrawn="1"/>
        </p:nvSpPr>
        <p:spPr bwMode="auto">
          <a:xfrm>
            <a:off x="3375684" y="3114587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E719C314-25E3-490C-D5E7-4ACE80AB8AAA}"/>
              </a:ext>
            </a:extLst>
          </p:cNvPr>
          <p:cNvSpPr/>
          <p:nvPr userDrawn="1"/>
        </p:nvSpPr>
        <p:spPr bwMode="auto">
          <a:xfrm>
            <a:off x="8963684" y="3114587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138062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 animBg="1"/>
      <p:bldP spid="36" grpId="0" animBg="1"/>
      <p:bldP spid="37" grpId="0" animBg="1"/>
      <p:bldP spid="38" grpId="0" animBg="1"/>
    </p:bldLst>
  </p:timing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steps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EFD1BCC-0F9D-AF5E-1C88-8EAE54A66959}"/>
              </a:ext>
            </a:extLst>
          </p:cNvPr>
          <p:cNvCxnSpPr>
            <a:cxnSpLocks/>
          </p:cNvCxnSpPr>
          <p:nvPr userDrawn="1"/>
        </p:nvCxnSpPr>
        <p:spPr>
          <a:xfrm>
            <a:off x="605875" y="1779608"/>
            <a:ext cx="0" cy="661840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07A7067-8802-C81D-AAD9-366188ED1826}"/>
              </a:ext>
            </a:extLst>
          </p:cNvPr>
          <p:cNvCxnSpPr>
            <a:cxnSpLocks/>
          </p:cNvCxnSpPr>
          <p:nvPr userDrawn="1"/>
        </p:nvCxnSpPr>
        <p:spPr>
          <a:xfrm>
            <a:off x="4536525" y="1779608"/>
            <a:ext cx="0" cy="661840"/>
          </a:xfrm>
          <a:prstGeom prst="line">
            <a:avLst/>
          </a:prstGeom>
          <a:ln w="25400">
            <a:gradFill>
              <a:gsLst>
                <a:gs pos="0">
                  <a:srgbClr val="CD5CD0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B9B8352-EC41-2630-260D-A64D5102AFC1}"/>
              </a:ext>
            </a:extLst>
          </p:cNvPr>
          <p:cNvCxnSpPr>
            <a:cxnSpLocks/>
          </p:cNvCxnSpPr>
          <p:nvPr userDrawn="1"/>
        </p:nvCxnSpPr>
        <p:spPr>
          <a:xfrm>
            <a:off x="8460825" y="1779608"/>
            <a:ext cx="0" cy="661840"/>
          </a:xfrm>
          <a:prstGeom prst="line">
            <a:avLst/>
          </a:prstGeom>
          <a:ln w="25400">
            <a:gradFill>
              <a:gsLst>
                <a:gs pos="0">
                  <a:srgbClr val="9948D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le 1">
            <a:extLst>
              <a:ext uri="{FF2B5EF4-FFF2-40B4-BE49-F238E27FC236}">
                <a16:creationId xmlns:a16="http://schemas.microsoft.com/office/drawing/2014/main" id="{3A7EF711-B0F9-7083-7452-D785B4A583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6" y="422028"/>
            <a:ext cx="11060492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50E1CEF6-707A-EFC5-F27E-50FFC36154C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0677" y="2637221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EDA7F916-F459-E8B8-E948-2E236ED6A9B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432248" y="2637221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48F42A90-3316-BCBB-9157-4439D49DAF0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500214" y="2637221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3FA9E516-4C4F-C741-F706-D2DAEBE0D6E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0677" y="3150364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0EF16323-6D2E-1AA8-778C-053FDF9F75B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500214" y="3150364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A9EDCB6A-52FD-96F2-B7AA-61FE5811282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432248" y="3150364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3BD9595-6313-1C37-51E1-8F1A898E4F76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1779608"/>
            <a:ext cx="12192000" cy="0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E0265546-215A-1FD8-832B-0E0E245E82C4}"/>
              </a:ext>
            </a:extLst>
          </p:cNvPr>
          <p:cNvSpPr/>
          <p:nvPr userDrawn="1"/>
        </p:nvSpPr>
        <p:spPr bwMode="auto">
          <a:xfrm>
            <a:off x="568984" y="2441449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12C4E52-73D7-11AE-6CEE-2A9E2E3A3E63}"/>
              </a:ext>
            </a:extLst>
          </p:cNvPr>
          <p:cNvSpPr/>
          <p:nvPr userDrawn="1"/>
        </p:nvSpPr>
        <p:spPr bwMode="auto">
          <a:xfrm>
            <a:off x="4499634" y="2441449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14356655-7E31-7EFB-3F9E-6147EC2BCD5E}"/>
              </a:ext>
            </a:extLst>
          </p:cNvPr>
          <p:cNvSpPr/>
          <p:nvPr userDrawn="1"/>
        </p:nvSpPr>
        <p:spPr bwMode="auto">
          <a:xfrm>
            <a:off x="8423934" y="2441449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362734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animBg="1"/>
      <p:bldP spid="18" grpId="0" animBg="1"/>
      <p:bldP spid="32" grpId="0" animBg="1"/>
    </p:bldLst>
  </p:timing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text/image 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257E40E-205B-C109-04B9-EF508F0DD0C6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 bwMode="ltGray">
          <a:xfrm>
            <a:off x="6091937" y="0"/>
            <a:ext cx="6100062" cy="6858000"/>
          </a:xfrm>
          <a:solidFill>
            <a:schemeClr val="bg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C7E9B776-182E-0348-2AFB-347C82C5B2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4200" y="2005320"/>
            <a:ext cx="4158362" cy="1231106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C9F4D9FE-8334-7CCD-94BA-0B23619EB98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200" y="3483575"/>
            <a:ext cx="4162425" cy="553998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.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8259FB8-4B54-B09E-F9A4-D2926CA10F43}"/>
              </a:ext>
            </a:extLst>
          </p:cNvPr>
          <p:cNvCxnSpPr>
            <a:cxnSpLocks/>
          </p:cNvCxnSpPr>
          <p:nvPr userDrawn="1"/>
        </p:nvCxnSpPr>
        <p:spPr>
          <a:xfrm>
            <a:off x="6096000" y="0"/>
            <a:ext cx="0" cy="6858000"/>
          </a:xfrm>
          <a:prstGeom prst="line">
            <a:avLst/>
          </a:prstGeom>
          <a:ln w="25400" cap="flat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20294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2 images/tex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6A4747B-D734-7810-D4B5-3BFAB0B0B533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ltGray">
          <a:xfrm>
            <a:off x="6234476" y="2025650"/>
            <a:ext cx="5367528" cy="3474720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78A5105-3CCF-A09E-B640-5A33F21209E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582613" y="2025650"/>
            <a:ext cx="5367528" cy="3474720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199" y="5734570"/>
            <a:ext cx="5367528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41860" y="5734570"/>
            <a:ext cx="5367528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D7E4874-D1C9-C9B9-79B5-1753583051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2612" y="990597"/>
            <a:ext cx="11024171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222229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312" userDrawn="1">
          <p15:clr>
            <a:srgbClr val="5ACBF0"/>
          </p15:clr>
        </p15:guide>
        <p15:guide id="6" pos="3749">
          <p15:clr>
            <a:srgbClr val="5ACBF0"/>
          </p15:clr>
        </p15:guide>
        <p15:guide id="7" pos="3931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3 images/tex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CFC1792-2EA4-BCAE-5FF7-863CF21590EE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8124235" y="2025650"/>
            <a:ext cx="3474720" cy="3474720"/>
          </a:xfrm>
          <a:solidFill>
            <a:schemeClr val="tx2"/>
          </a:solidFill>
        </p:spPr>
        <p:txBody>
          <a:bodyPr vert="horz" wrap="square" lIns="0" tIns="0" rIns="0" bIns="731520" rtlCol="0" anchor="ctr" anchorCtr="0">
            <a:noAutofit/>
          </a:bodyPr>
          <a:lstStyle>
            <a:lvl1pPr>
              <a:defRPr lang="en-US" sz="1200" b="0" dirty="0">
                <a:solidFill>
                  <a:schemeClr val="bg1"/>
                </a:solidFill>
              </a:defRPr>
            </a:lvl1pPr>
          </a:lstStyle>
          <a:p>
            <a:pPr lvl="0" algn="ctr">
              <a:buClrTx/>
              <a:buFont typeface="Wingdings" panose="05000000000000000000" pitchFamily="2" charset="2"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6333BBC-B599-5A55-993C-3B34D9C7365D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ltGray">
          <a:xfrm>
            <a:off x="4353424" y="2025650"/>
            <a:ext cx="3474720" cy="3474720"/>
          </a:xfrm>
          <a:solidFill>
            <a:schemeClr val="tx2"/>
          </a:solidFill>
        </p:spPr>
        <p:txBody>
          <a:bodyPr vert="horz" wrap="square" lIns="0" tIns="0" rIns="0" bIns="731520" rtlCol="0" anchor="ctr" anchorCtr="0">
            <a:noAutofit/>
          </a:bodyPr>
          <a:lstStyle>
            <a:lvl1pPr>
              <a:defRPr lang="en-US" sz="1200" b="0" dirty="0">
                <a:solidFill>
                  <a:schemeClr val="bg1"/>
                </a:solidFill>
              </a:defRPr>
            </a:lvl1pPr>
          </a:lstStyle>
          <a:p>
            <a:pPr lvl="0" algn="ctr">
              <a:buClrTx/>
              <a:buFont typeface="Wingdings" panose="05000000000000000000" pitchFamily="2" charset="2"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636EA108-7148-2426-32E9-A17AC733314F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582613" y="2025650"/>
            <a:ext cx="3474720" cy="3474720"/>
          </a:xfrm>
          <a:solidFill>
            <a:schemeClr val="tx2"/>
          </a:solidFill>
        </p:spPr>
        <p:txBody>
          <a:bodyPr vert="horz" wrap="square" lIns="0" tIns="0" rIns="0" bIns="731520" rtlCol="0" anchor="ctr" anchorCtr="0">
            <a:noAutofit/>
          </a:bodyPr>
          <a:lstStyle>
            <a:lvl1pPr>
              <a:defRPr lang="en-US" sz="1200" b="0">
                <a:solidFill>
                  <a:schemeClr val="bg1"/>
                </a:solidFill>
              </a:defRPr>
            </a:lvl1pPr>
          </a:lstStyle>
          <a:p>
            <a:pPr lvl="0" algn="ctr">
              <a:buClrTx/>
              <a:buFont typeface="Wingdings" panose="05000000000000000000" pitchFamily="2" charset="2"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2613" y="5738778"/>
            <a:ext cx="3475037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58640" y="5738778"/>
            <a:ext cx="3475037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34351" y="5738778"/>
            <a:ext cx="3475037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F3C0765-6265-0A55-A20D-B9579D1DA1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6740" y="990597"/>
            <a:ext cx="11018520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5156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557">
          <p15:clr>
            <a:srgbClr val="5ACBF0"/>
          </p15:clr>
        </p15:guide>
        <p15:guide id="7" pos="2744">
          <p15:clr>
            <a:srgbClr val="5ACBF0"/>
          </p15:clr>
        </p15:guide>
        <p15:guide id="8" pos="4936">
          <p15:clr>
            <a:srgbClr val="5ACBF0"/>
          </p15:clr>
        </p15:guide>
        <p15:guide id="9" pos="5123">
          <p15:clr>
            <a:srgbClr val="5ACBF0"/>
          </p15:clr>
        </p15:guide>
        <p15:guide id="10" orient="horz" pos="3465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 3 - 10 section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45BEAA8E-A4D3-02D5-115F-E021656BD8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476514" y="1511084"/>
            <a:ext cx="6945086" cy="6858000"/>
          </a:xfrm>
          <a:prstGeom prst="rect">
            <a:avLst/>
          </a:prstGeom>
        </p:spPr>
      </p:pic>
      <p:sp>
        <p:nvSpPr>
          <p:cNvPr id="13" name="object 9">
            <a:extLst>
              <a:ext uri="{FF2B5EF4-FFF2-40B4-BE49-F238E27FC236}">
                <a16:creationId xmlns:a16="http://schemas.microsoft.com/office/drawing/2014/main" id="{A5609C94-B898-A606-3CB5-3DA2B3E6D6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18204" y="1214343"/>
            <a:ext cx="114227" cy="4475763"/>
          </a:xfrm>
          <a:custGeom>
            <a:avLst/>
            <a:gdLst/>
            <a:ahLst/>
            <a:cxnLst/>
            <a:rect l="l" t="t" r="r" b="b"/>
            <a:pathLst>
              <a:path h="3675379">
                <a:moveTo>
                  <a:pt x="0" y="0"/>
                </a:moveTo>
                <a:lnTo>
                  <a:pt x="0" y="3674821"/>
                </a:lnTo>
              </a:path>
            </a:pathLst>
          </a:custGeom>
          <a:noFill/>
          <a:ln w="25400" cap="rnd" cmpd="sng" algn="ctr">
            <a:solidFill>
              <a:sysClr val="window" lastClr="FFFFFF"/>
            </a:solidFill>
            <a:prstDash val="sysDot"/>
            <a:round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28" b="0" i="0" u="none" strike="noStrike" kern="0" cap="none" spc="0" normalizeH="0" baseline="0" noProof="0">
              <a:ln>
                <a:noFill/>
              </a:ln>
              <a:solidFill>
                <a:srgbClr val="2A446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2874AF2B-33AE-F67E-9C9B-BE06561CD5F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2613" y="3182779"/>
            <a:ext cx="3613209" cy="492443"/>
          </a:xfrm>
        </p:spPr>
        <p:txBody>
          <a:bodyPr/>
          <a:lstStyle>
            <a:lvl1pPr algn="ctr"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Agenda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13B42117-9431-7E96-AC19-2BF5608EAF6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172577" y="1413038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Welcome and opening remarks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0D108966-0742-684C-549F-B911061ED1B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172577" y="2179438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Second activity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649EF76-FB4B-B2FF-FC03-C6513F4C9C79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5172577" y="2945838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Third activity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7F6A8558-E261-5328-DB8D-35059F6B83AD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72577" y="3712238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Fourth activity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D981115B-0D15-C94D-A512-89733D14A0BB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172577" y="4478638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Fifth activity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B3A14614-A23D-2183-1857-807B30846043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5172577" y="5245040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Wrap-Up</a:t>
            </a:r>
          </a:p>
        </p:txBody>
      </p:sp>
      <p:pic>
        <p:nvPicPr>
          <p:cNvPr id="25" name="Picture 24" descr="A purple number on a black background&#10;&#10;Description automatically generated">
            <a:extLst>
              <a:ext uri="{FF2B5EF4-FFF2-40B4-BE49-F238E27FC236}">
                <a16:creationId xmlns:a16="http://schemas.microsoft.com/office/drawing/2014/main" id="{CD373FA1-95D3-18A9-93DA-A7E28E412BB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926119" y="5472953"/>
            <a:ext cx="1023834" cy="1134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59268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4 images/tex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1B2845E-3DA2-4F1A-B389-85980E2E88C7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 bwMode="ltGray">
          <a:xfrm>
            <a:off x="9073470" y="2312866"/>
            <a:ext cx="2532888" cy="2532888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A60379FD-A976-B346-90CD-B1C818FAF8CF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 bwMode="ltGray">
          <a:xfrm>
            <a:off x="6243184" y="2312866"/>
            <a:ext cx="2532888" cy="2532888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49C5B225-27EE-FEFD-5215-19A1E803B871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 bwMode="ltGray">
          <a:xfrm>
            <a:off x="3412899" y="2312866"/>
            <a:ext cx="2532888" cy="2532888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2613" y="5078629"/>
            <a:ext cx="2532888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13908" y="5078629"/>
            <a:ext cx="2532888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45204" y="5078629"/>
            <a:ext cx="2532888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8E883C1-8203-4549-AF30-B96AEC45AC6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076500" y="5078629"/>
            <a:ext cx="2532888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640A268-23B7-7ECE-B705-1216BDDF6A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6740" y="990597"/>
            <a:ext cx="11018520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55D211D-33B2-761E-29CF-538D7FBE9D2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582613" y="2312866"/>
            <a:ext cx="2532888" cy="2532888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</p:spTree>
    <p:extLst>
      <p:ext uri="{BB962C8B-B14F-4D97-AF65-F5344CB8AC3E}">
        <p14:creationId xmlns:p14="http://schemas.microsoft.com/office/powerpoint/2010/main" val="332945072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2993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2870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n righ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A2DC0C74-B530-4A2F-F307-7132AE733640}"/>
              </a:ext>
            </a:extLst>
          </p:cNvPr>
          <p:cNvGrpSpPr/>
          <p:nvPr userDrawn="1"/>
        </p:nvGrpSpPr>
        <p:grpSpPr>
          <a:xfrm>
            <a:off x="7819358" y="-1155"/>
            <a:ext cx="4372642" cy="6859155"/>
            <a:chOff x="7819360" y="-1155"/>
            <a:chExt cx="4372642" cy="6859155"/>
          </a:xfrm>
        </p:grpSpPr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BC7001F8-3F75-1536-95D6-8020557675C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6577258" y="1242101"/>
              <a:ext cx="6856845" cy="4372642"/>
            </a:xfrm>
            <a:prstGeom prst="rect">
              <a:avLst/>
            </a:prstGeom>
          </p:spPr>
        </p:pic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9FFC85E4-9C8E-D6A5-8869-FA19BC0690C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7362703" y="2028703"/>
              <a:ext cx="6858000" cy="2800594"/>
            </a:xfrm>
            <a:prstGeom prst="rect">
              <a:avLst/>
            </a:prstGeom>
          </p:spPr>
        </p:pic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9D05AE3B-3F78-9419-A30B-82459A710C0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6200000">
              <a:off x="7221100" y="1885945"/>
              <a:ext cx="6858000" cy="3083800"/>
            </a:xfrm>
            <a:prstGeom prst="rect">
              <a:avLst/>
            </a:prstGeom>
          </p:spPr>
        </p:pic>
      </p:grpSp>
      <p:sp>
        <p:nvSpPr>
          <p:cNvPr id="5" name="Title 2">
            <a:extLst>
              <a:ext uri="{FF2B5EF4-FFF2-40B4-BE49-F238E27FC236}">
                <a16:creationId xmlns:a16="http://schemas.microsoft.com/office/drawing/2014/main" id="{4E57FBE1-0B96-B01A-E10B-82264F460D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4201" y="2461881"/>
            <a:ext cx="4158362" cy="1252793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2E87B1D5-4E73-46D1-72DE-AE7A7E8F537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201" y="3947633"/>
            <a:ext cx="4158362" cy="553998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4" name="Rounded Rectangle 2">
            <a:extLst>
              <a:ext uri="{FF2B5EF4-FFF2-40B4-BE49-F238E27FC236}">
                <a16:creationId xmlns:a16="http://schemas.microsoft.com/office/drawing/2014/main" id="{C100D46A-2866-B193-6086-DEEB653E74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6504487" y="1079344"/>
            <a:ext cx="4812073" cy="4720940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420DBCA-E8DD-54E0-40B0-E4C298A7E33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6632395" y="1213570"/>
            <a:ext cx="4556255" cy="4451720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</p:spTree>
    <p:extLst>
      <p:ext uri="{BB962C8B-B14F-4D97-AF65-F5344CB8AC3E}">
        <p14:creationId xmlns:p14="http://schemas.microsoft.com/office/powerpoint/2010/main" val="242306564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8" pos="4631">
          <p15:clr>
            <a:srgbClr val="5ACBF0"/>
          </p15:clr>
        </p15:guide>
        <p15:guide id="9" pos="4593">
          <p15:clr>
            <a:srgbClr val="5ACBF0"/>
          </p15:clr>
        </p15:guide>
        <p15:guide id="10" pos="6134">
          <p15:clr>
            <a:srgbClr val="5ACBF0"/>
          </p15:clr>
        </p15:guide>
        <p15:guide id="11" pos="1323">
          <p15:clr>
            <a:srgbClr val="5ACBF0"/>
          </p15:clr>
        </p15:guide>
        <p15:guide id="12" pos="2865">
          <p15:clr>
            <a:srgbClr val="5ACBF0"/>
          </p15:clr>
        </p15:guide>
        <p15:guide id="13" pos="4815">
          <p15:clr>
            <a:srgbClr val="5ACBF0"/>
          </p15:clr>
        </p15:guide>
        <p15:guide id="14" pos="6361">
          <p15:clr>
            <a:srgbClr val="5ACBF0"/>
          </p15:clr>
        </p15:guide>
        <p15:guide id="15" orient="horz">
          <p15:clr>
            <a:srgbClr val="5ACBF0"/>
          </p15:clr>
        </p15:guide>
        <p15:guide id="16" pos="1727">
          <p15:clr>
            <a:srgbClr val="5ACBF0"/>
          </p15:clr>
        </p15:guide>
        <p15:guide id="17" pos="2294">
          <p15:clr>
            <a:srgbClr val="5ACBF0"/>
          </p15:clr>
        </p15:guide>
        <p15:guide id="18" pos="3273">
          <p15:clr>
            <a:srgbClr val="5ACBF0"/>
          </p15:clr>
        </p15:guide>
        <p15:guide id="19" pos="4411">
          <p15:clr>
            <a:srgbClr val="5ACBF0"/>
          </p15:clr>
        </p15:guide>
        <p15:guide id="21" pos="6179">
          <p15:clr>
            <a:srgbClr val="5ACBF0"/>
          </p15:clr>
        </p15:guide>
        <p15:guide id="22" pos="1501">
          <p15:clr>
            <a:srgbClr val="5ACBF0"/>
          </p15:clr>
        </p15:guide>
        <p15:guide id="23" pos="1543">
          <p15:clr>
            <a:srgbClr val="5ACBF0"/>
          </p15:clr>
        </p15:guide>
        <p15:guide id="24" pos="3049">
          <p15:clr>
            <a:srgbClr val="5ACBF0"/>
          </p15:clr>
        </p15:guide>
        <p15:guide id="25" pos="3088">
          <p15:clr>
            <a:srgbClr val="5ACBF0"/>
          </p15:clr>
        </p15:guide>
        <p15:guide id="26" pos="5954">
          <p15:clr>
            <a:srgbClr val="5ACBF0"/>
          </p15:clr>
        </p15:guide>
        <p15:guide id="27" pos="3840">
          <p15:clr>
            <a:srgbClr val="5ACBF0"/>
          </p15:clr>
        </p15:guide>
        <p15:guide id="28" pos="5386">
          <p15:clr>
            <a:srgbClr val="5ACBF0"/>
          </p15:clr>
        </p15:guide>
        <p15:guide id="29" pos="753">
          <p15:clr>
            <a:srgbClr val="5ACBF0"/>
          </p15:clr>
        </p15:guide>
        <p15:guide id="30" pos="6927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quote/image righ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1C21C9F-BE08-9CA9-2548-5F58509F8DC7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7102334" y="1853587"/>
            <a:ext cx="3760470" cy="3760470"/>
          </a:xfrm>
          <a:solidFill>
            <a:schemeClr val="bg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4B878651-6EA0-F1DE-DDB3-D4C07A4E594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09699" y="2696798"/>
            <a:ext cx="4451089" cy="1107996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</a:t>
            </a:r>
            <a:r>
              <a:rPr lang="en-US"/>
              <a:t> </a:t>
            </a:r>
            <a:r>
              <a:rPr lang="en-US" err="1"/>
              <a:t>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.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2A3F807-DEFB-6026-D7BD-82284EB7FB76}"/>
              </a:ext>
            </a:extLst>
          </p:cNvPr>
          <p:cNvSpPr/>
          <p:nvPr/>
        </p:nvSpPr>
        <p:spPr>
          <a:xfrm flipH="1">
            <a:off x="570676" y="2199576"/>
            <a:ext cx="680608" cy="604267"/>
          </a:xfrm>
          <a:custGeom>
            <a:avLst/>
            <a:gdLst>
              <a:gd name="connsiteX0" fmla="*/ 393237 w 674431"/>
              <a:gd name="connsiteY0" fmla="*/ 0 h 587906"/>
              <a:gd name="connsiteX1" fmla="*/ 616089 w 674431"/>
              <a:gd name="connsiteY1" fmla="*/ 0 h 587906"/>
              <a:gd name="connsiteX2" fmla="*/ 616151 w 674431"/>
              <a:gd name="connsiteY2" fmla="*/ 0 h 587906"/>
              <a:gd name="connsiteX3" fmla="*/ 674431 w 674431"/>
              <a:gd name="connsiteY3" fmla="*/ 58280 h 587906"/>
              <a:gd name="connsiteX4" fmla="*/ 674431 w 674431"/>
              <a:gd name="connsiteY4" fmla="*/ 221738 h 587906"/>
              <a:gd name="connsiteX5" fmla="*/ 597219 w 674431"/>
              <a:gd name="connsiteY5" fmla="*/ 471750 h 587906"/>
              <a:gd name="connsiteX6" fmla="*/ 393361 w 674431"/>
              <a:gd name="connsiteY6" fmla="*/ 587630 h 587906"/>
              <a:gd name="connsiteX7" fmla="*/ 380245 w 674431"/>
              <a:gd name="connsiteY7" fmla="*/ 577174 h 587906"/>
              <a:gd name="connsiteX8" fmla="*/ 380245 w 674431"/>
              <a:gd name="connsiteY8" fmla="*/ 489011 h 587906"/>
              <a:gd name="connsiteX9" fmla="*/ 387484 w 674431"/>
              <a:gd name="connsiteY9" fmla="*/ 478865 h 587906"/>
              <a:gd name="connsiteX10" fmla="*/ 523100 w 674431"/>
              <a:gd name="connsiteY10" fmla="*/ 363541 h 587906"/>
              <a:gd name="connsiteX11" fmla="*/ 540423 w 674431"/>
              <a:gd name="connsiteY11" fmla="*/ 283112 h 587906"/>
              <a:gd name="connsiteX12" fmla="*/ 533308 w 674431"/>
              <a:gd name="connsiteY12" fmla="*/ 276306 h 587906"/>
              <a:gd name="connsiteX13" fmla="*/ 393361 w 674431"/>
              <a:gd name="connsiteY13" fmla="*/ 276306 h 587906"/>
              <a:gd name="connsiteX14" fmla="*/ 374986 w 674431"/>
              <a:gd name="connsiteY14" fmla="*/ 257931 h 587906"/>
              <a:gd name="connsiteX15" fmla="*/ 374986 w 674431"/>
              <a:gd name="connsiteY15" fmla="*/ 18251 h 587906"/>
              <a:gd name="connsiteX16" fmla="*/ 393237 w 674431"/>
              <a:gd name="connsiteY16" fmla="*/ 0 h 587906"/>
              <a:gd name="connsiteX17" fmla="*/ 58466 w 674431"/>
              <a:gd name="connsiteY17" fmla="*/ 0 h 587906"/>
              <a:gd name="connsiteX18" fmla="*/ 281070 w 674431"/>
              <a:gd name="connsiteY18" fmla="*/ 0 h 587906"/>
              <a:gd name="connsiteX19" fmla="*/ 299445 w 674431"/>
              <a:gd name="connsiteY19" fmla="*/ 18375 h 587906"/>
              <a:gd name="connsiteX20" fmla="*/ 299445 w 674431"/>
              <a:gd name="connsiteY20" fmla="*/ 221738 h 587906"/>
              <a:gd name="connsiteX21" fmla="*/ 222233 w 674431"/>
              <a:gd name="connsiteY21" fmla="*/ 471750 h 587906"/>
              <a:gd name="connsiteX22" fmla="*/ 18375 w 674431"/>
              <a:gd name="connsiteY22" fmla="*/ 587630 h 587906"/>
              <a:gd name="connsiteX23" fmla="*/ 5259 w 674431"/>
              <a:gd name="connsiteY23" fmla="*/ 577174 h 587906"/>
              <a:gd name="connsiteX24" fmla="*/ 5259 w 674431"/>
              <a:gd name="connsiteY24" fmla="*/ 489011 h 587906"/>
              <a:gd name="connsiteX25" fmla="*/ 12497 w 674431"/>
              <a:gd name="connsiteY25" fmla="*/ 478865 h 587906"/>
              <a:gd name="connsiteX26" fmla="*/ 148114 w 674431"/>
              <a:gd name="connsiteY26" fmla="*/ 363541 h 587906"/>
              <a:gd name="connsiteX27" fmla="*/ 165437 w 674431"/>
              <a:gd name="connsiteY27" fmla="*/ 283112 h 587906"/>
              <a:gd name="connsiteX28" fmla="*/ 158322 w 674431"/>
              <a:gd name="connsiteY28" fmla="*/ 276306 h 587906"/>
              <a:gd name="connsiteX29" fmla="*/ 18375 w 674431"/>
              <a:gd name="connsiteY29" fmla="*/ 276306 h 587906"/>
              <a:gd name="connsiteX30" fmla="*/ 0 w 674431"/>
              <a:gd name="connsiteY30" fmla="*/ 257931 h 587906"/>
              <a:gd name="connsiteX31" fmla="*/ 0 w 674431"/>
              <a:gd name="connsiteY31" fmla="*/ 58466 h 587906"/>
              <a:gd name="connsiteX32" fmla="*/ 58466 w 674431"/>
              <a:gd name="connsiteY32" fmla="*/ 0 h 587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674431" h="587906">
                <a:moveTo>
                  <a:pt x="393237" y="0"/>
                </a:moveTo>
                <a:lnTo>
                  <a:pt x="616089" y="0"/>
                </a:lnTo>
                <a:lnTo>
                  <a:pt x="616151" y="0"/>
                </a:lnTo>
                <a:cubicBezTo>
                  <a:pt x="648322" y="0"/>
                  <a:pt x="674431" y="26109"/>
                  <a:pt x="674431" y="58280"/>
                </a:cubicBezTo>
                <a:lnTo>
                  <a:pt x="674431" y="221738"/>
                </a:lnTo>
                <a:cubicBezTo>
                  <a:pt x="674431" y="328152"/>
                  <a:pt x="648694" y="411490"/>
                  <a:pt x="597219" y="471750"/>
                </a:cubicBezTo>
                <a:cubicBezTo>
                  <a:pt x="548157" y="529102"/>
                  <a:pt x="480225" y="567770"/>
                  <a:pt x="393361" y="587630"/>
                </a:cubicBezTo>
                <a:cubicBezTo>
                  <a:pt x="386679" y="589177"/>
                  <a:pt x="380245" y="584042"/>
                  <a:pt x="380245" y="577174"/>
                </a:cubicBezTo>
                <a:lnTo>
                  <a:pt x="380245" y="489011"/>
                </a:lnTo>
                <a:cubicBezTo>
                  <a:pt x="380245" y="484433"/>
                  <a:pt x="383153" y="480288"/>
                  <a:pt x="387484" y="478865"/>
                </a:cubicBezTo>
                <a:cubicBezTo>
                  <a:pt x="454240" y="456778"/>
                  <a:pt x="499466" y="418295"/>
                  <a:pt x="523100" y="363541"/>
                </a:cubicBezTo>
                <a:cubicBezTo>
                  <a:pt x="535969" y="335824"/>
                  <a:pt x="541784" y="309035"/>
                  <a:pt x="540423" y="283112"/>
                </a:cubicBezTo>
                <a:cubicBezTo>
                  <a:pt x="540238" y="279276"/>
                  <a:pt x="537082" y="276306"/>
                  <a:pt x="533308" y="276306"/>
                </a:cubicBezTo>
                <a:lnTo>
                  <a:pt x="393361" y="276306"/>
                </a:lnTo>
                <a:cubicBezTo>
                  <a:pt x="383215" y="276306"/>
                  <a:pt x="374986" y="268078"/>
                  <a:pt x="374986" y="257931"/>
                </a:cubicBezTo>
                <a:lnTo>
                  <a:pt x="374986" y="18251"/>
                </a:lnTo>
                <a:cubicBezTo>
                  <a:pt x="374986" y="8167"/>
                  <a:pt x="383153" y="0"/>
                  <a:pt x="393237" y="0"/>
                </a:cubicBezTo>
                <a:close/>
                <a:moveTo>
                  <a:pt x="58466" y="0"/>
                </a:moveTo>
                <a:lnTo>
                  <a:pt x="281070" y="0"/>
                </a:lnTo>
                <a:cubicBezTo>
                  <a:pt x="291216" y="0"/>
                  <a:pt x="299445" y="8229"/>
                  <a:pt x="299445" y="18375"/>
                </a:cubicBezTo>
                <a:lnTo>
                  <a:pt x="299445" y="221738"/>
                </a:lnTo>
                <a:cubicBezTo>
                  <a:pt x="299445" y="328152"/>
                  <a:pt x="273708" y="411490"/>
                  <a:pt x="222233" y="471750"/>
                </a:cubicBezTo>
                <a:cubicBezTo>
                  <a:pt x="173171" y="529102"/>
                  <a:pt x="105239" y="567770"/>
                  <a:pt x="18375" y="587630"/>
                </a:cubicBezTo>
                <a:cubicBezTo>
                  <a:pt x="11631" y="589177"/>
                  <a:pt x="5259" y="584042"/>
                  <a:pt x="5259" y="577174"/>
                </a:cubicBezTo>
                <a:lnTo>
                  <a:pt x="5259" y="489011"/>
                </a:lnTo>
                <a:cubicBezTo>
                  <a:pt x="5259" y="484433"/>
                  <a:pt x="8167" y="480288"/>
                  <a:pt x="12497" y="478865"/>
                </a:cubicBezTo>
                <a:cubicBezTo>
                  <a:pt x="79254" y="456778"/>
                  <a:pt x="124480" y="418295"/>
                  <a:pt x="148114" y="363541"/>
                </a:cubicBezTo>
                <a:cubicBezTo>
                  <a:pt x="160983" y="335824"/>
                  <a:pt x="166798" y="309035"/>
                  <a:pt x="165437" y="283112"/>
                </a:cubicBezTo>
                <a:cubicBezTo>
                  <a:pt x="165252" y="279276"/>
                  <a:pt x="162096" y="276306"/>
                  <a:pt x="158322" y="276306"/>
                </a:cubicBezTo>
                <a:lnTo>
                  <a:pt x="18375" y="276306"/>
                </a:lnTo>
                <a:cubicBezTo>
                  <a:pt x="8229" y="276306"/>
                  <a:pt x="0" y="268078"/>
                  <a:pt x="0" y="257931"/>
                </a:cubicBezTo>
                <a:lnTo>
                  <a:pt x="0" y="58466"/>
                </a:lnTo>
                <a:cubicBezTo>
                  <a:pt x="0" y="26171"/>
                  <a:pt x="26171" y="0"/>
                  <a:pt x="58466" y="0"/>
                </a:cubicBezTo>
                <a:close/>
              </a:path>
            </a:pathLst>
          </a:custGeom>
          <a:solidFill>
            <a:schemeClr val="tx1"/>
          </a:solidFill>
          <a:ln w="611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6B8F6EDE-3287-C98A-2287-E97E9546E9E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09699" y="4036953"/>
            <a:ext cx="4451089" cy="184666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200" b="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6A09FF7-A79C-7368-D4C6-B5CE55329C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7350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hort quote/nam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4B878651-6EA0-F1DE-DDB3-D4C07A4E594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09699" y="2696798"/>
            <a:ext cx="4451089" cy="1107996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</a:t>
            </a:r>
            <a:r>
              <a:rPr lang="en-US"/>
              <a:t> </a:t>
            </a:r>
            <a:r>
              <a:rPr lang="en-US" err="1"/>
              <a:t>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.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2A3F807-DEFB-6026-D7BD-82284EB7FB76}"/>
              </a:ext>
            </a:extLst>
          </p:cNvPr>
          <p:cNvSpPr/>
          <p:nvPr/>
        </p:nvSpPr>
        <p:spPr>
          <a:xfrm flipH="1">
            <a:off x="570676" y="2199576"/>
            <a:ext cx="680608" cy="604267"/>
          </a:xfrm>
          <a:custGeom>
            <a:avLst/>
            <a:gdLst>
              <a:gd name="connsiteX0" fmla="*/ 393237 w 674431"/>
              <a:gd name="connsiteY0" fmla="*/ 0 h 587906"/>
              <a:gd name="connsiteX1" fmla="*/ 616089 w 674431"/>
              <a:gd name="connsiteY1" fmla="*/ 0 h 587906"/>
              <a:gd name="connsiteX2" fmla="*/ 616151 w 674431"/>
              <a:gd name="connsiteY2" fmla="*/ 0 h 587906"/>
              <a:gd name="connsiteX3" fmla="*/ 674431 w 674431"/>
              <a:gd name="connsiteY3" fmla="*/ 58280 h 587906"/>
              <a:gd name="connsiteX4" fmla="*/ 674431 w 674431"/>
              <a:gd name="connsiteY4" fmla="*/ 221738 h 587906"/>
              <a:gd name="connsiteX5" fmla="*/ 597219 w 674431"/>
              <a:gd name="connsiteY5" fmla="*/ 471750 h 587906"/>
              <a:gd name="connsiteX6" fmla="*/ 393361 w 674431"/>
              <a:gd name="connsiteY6" fmla="*/ 587630 h 587906"/>
              <a:gd name="connsiteX7" fmla="*/ 380245 w 674431"/>
              <a:gd name="connsiteY7" fmla="*/ 577174 h 587906"/>
              <a:gd name="connsiteX8" fmla="*/ 380245 w 674431"/>
              <a:gd name="connsiteY8" fmla="*/ 489011 h 587906"/>
              <a:gd name="connsiteX9" fmla="*/ 387484 w 674431"/>
              <a:gd name="connsiteY9" fmla="*/ 478865 h 587906"/>
              <a:gd name="connsiteX10" fmla="*/ 523100 w 674431"/>
              <a:gd name="connsiteY10" fmla="*/ 363541 h 587906"/>
              <a:gd name="connsiteX11" fmla="*/ 540423 w 674431"/>
              <a:gd name="connsiteY11" fmla="*/ 283112 h 587906"/>
              <a:gd name="connsiteX12" fmla="*/ 533308 w 674431"/>
              <a:gd name="connsiteY12" fmla="*/ 276306 h 587906"/>
              <a:gd name="connsiteX13" fmla="*/ 393361 w 674431"/>
              <a:gd name="connsiteY13" fmla="*/ 276306 h 587906"/>
              <a:gd name="connsiteX14" fmla="*/ 374986 w 674431"/>
              <a:gd name="connsiteY14" fmla="*/ 257931 h 587906"/>
              <a:gd name="connsiteX15" fmla="*/ 374986 w 674431"/>
              <a:gd name="connsiteY15" fmla="*/ 18251 h 587906"/>
              <a:gd name="connsiteX16" fmla="*/ 393237 w 674431"/>
              <a:gd name="connsiteY16" fmla="*/ 0 h 587906"/>
              <a:gd name="connsiteX17" fmla="*/ 58466 w 674431"/>
              <a:gd name="connsiteY17" fmla="*/ 0 h 587906"/>
              <a:gd name="connsiteX18" fmla="*/ 281070 w 674431"/>
              <a:gd name="connsiteY18" fmla="*/ 0 h 587906"/>
              <a:gd name="connsiteX19" fmla="*/ 299445 w 674431"/>
              <a:gd name="connsiteY19" fmla="*/ 18375 h 587906"/>
              <a:gd name="connsiteX20" fmla="*/ 299445 w 674431"/>
              <a:gd name="connsiteY20" fmla="*/ 221738 h 587906"/>
              <a:gd name="connsiteX21" fmla="*/ 222233 w 674431"/>
              <a:gd name="connsiteY21" fmla="*/ 471750 h 587906"/>
              <a:gd name="connsiteX22" fmla="*/ 18375 w 674431"/>
              <a:gd name="connsiteY22" fmla="*/ 587630 h 587906"/>
              <a:gd name="connsiteX23" fmla="*/ 5259 w 674431"/>
              <a:gd name="connsiteY23" fmla="*/ 577174 h 587906"/>
              <a:gd name="connsiteX24" fmla="*/ 5259 w 674431"/>
              <a:gd name="connsiteY24" fmla="*/ 489011 h 587906"/>
              <a:gd name="connsiteX25" fmla="*/ 12497 w 674431"/>
              <a:gd name="connsiteY25" fmla="*/ 478865 h 587906"/>
              <a:gd name="connsiteX26" fmla="*/ 148114 w 674431"/>
              <a:gd name="connsiteY26" fmla="*/ 363541 h 587906"/>
              <a:gd name="connsiteX27" fmla="*/ 165437 w 674431"/>
              <a:gd name="connsiteY27" fmla="*/ 283112 h 587906"/>
              <a:gd name="connsiteX28" fmla="*/ 158322 w 674431"/>
              <a:gd name="connsiteY28" fmla="*/ 276306 h 587906"/>
              <a:gd name="connsiteX29" fmla="*/ 18375 w 674431"/>
              <a:gd name="connsiteY29" fmla="*/ 276306 h 587906"/>
              <a:gd name="connsiteX30" fmla="*/ 0 w 674431"/>
              <a:gd name="connsiteY30" fmla="*/ 257931 h 587906"/>
              <a:gd name="connsiteX31" fmla="*/ 0 w 674431"/>
              <a:gd name="connsiteY31" fmla="*/ 58466 h 587906"/>
              <a:gd name="connsiteX32" fmla="*/ 58466 w 674431"/>
              <a:gd name="connsiteY32" fmla="*/ 0 h 587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674431" h="587906">
                <a:moveTo>
                  <a:pt x="393237" y="0"/>
                </a:moveTo>
                <a:lnTo>
                  <a:pt x="616089" y="0"/>
                </a:lnTo>
                <a:lnTo>
                  <a:pt x="616151" y="0"/>
                </a:lnTo>
                <a:cubicBezTo>
                  <a:pt x="648322" y="0"/>
                  <a:pt x="674431" y="26109"/>
                  <a:pt x="674431" y="58280"/>
                </a:cubicBezTo>
                <a:lnTo>
                  <a:pt x="674431" y="221738"/>
                </a:lnTo>
                <a:cubicBezTo>
                  <a:pt x="674431" y="328152"/>
                  <a:pt x="648694" y="411490"/>
                  <a:pt x="597219" y="471750"/>
                </a:cubicBezTo>
                <a:cubicBezTo>
                  <a:pt x="548157" y="529102"/>
                  <a:pt x="480225" y="567770"/>
                  <a:pt x="393361" y="587630"/>
                </a:cubicBezTo>
                <a:cubicBezTo>
                  <a:pt x="386679" y="589177"/>
                  <a:pt x="380245" y="584042"/>
                  <a:pt x="380245" y="577174"/>
                </a:cubicBezTo>
                <a:lnTo>
                  <a:pt x="380245" y="489011"/>
                </a:lnTo>
                <a:cubicBezTo>
                  <a:pt x="380245" y="484433"/>
                  <a:pt x="383153" y="480288"/>
                  <a:pt x="387484" y="478865"/>
                </a:cubicBezTo>
                <a:cubicBezTo>
                  <a:pt x="454240" y="456778"/>
                  <a:pt x="499466" y="418295"/>
                  <a:pt x="523100" y="363541"/>
                </a:cubicBezTo>
                <a:cubicBezTo>
                  <a:pt x="535969" y="335824"/>
                  <a:pt x="541784" y="309035"/>
                  <a:pt x="540423" y="283112"/>
                </a:cubicBezTo>
                <a:cubicBezTo>
                  <a:pt x="540238" y="279276"/>
                  <a:pt x="537082" y="276306"/>
                  <a:pt x="533308" y="276306"/>
                </a:cubicBezTo>
                <a:lnTo>
                  <a:pt x="393361" y="276306"/>
                </a:lnTo>
                <a:cubicBezTo>
                  <a:pt x="383215" y="276306"/>
                  <a:pt x="374986" y="268078"/>
                  <a:pt x="374986" y="257931"/>
                </a:cubicBezTo>
                <a:lnTo>
                  <a:pt x="374986" y="18251"/>
                </a:lnTo>
                <a:cubicBezTo>
                  <a:pt x="374986" y="8167"/>
                  <a:pt x="383153" y="0"/>
                  <a:pt x="393237" y="0"/>
                </a:cubicBezTo>
                <a:close/>
                <a:moveTo>
                  <a:pt x="58466" y="0"/>
                </a:moveTo>
                <a:lnTo>
                  <a:pt x="281070" y="0"/>
                </a:lnTo>
                <a:cubicBezTo>
                  <a:pt x="291216" y="0"/>
                  <a:pt x="299445" y="8229"/>
                  <a:pt x="299445" y="18375"/>
                </a:cubicBezTo>
                <a:lnTo>
                  <a:pt x="299445" y="221738"/>
                </a:lnTo>
                <a:cubicBezTo>
                  <a:pt x="299445" y="328152"/>
                  <a:pt x="273708" y="411490"/>
                  <a:pt x="222233" y="471750"/>
                </a:cubicBezTo>
                <a:cubicBezTo>
                  <a:pt x="173171" y="529102"/>
                  <a:pt x="105239" y="567770"/>
                  <a:pt x="18375" y="587630"/>
                </a:cubicBezTo>
                <a:cubicBezTo>
                  <a:pt x="11631" y="589177"/>
                  <a:pt x="5259" y="584042"/>
                  <a:pt x="5259" y="577174"/>
                </a:cubicBezTo>
                <a:lnTo>
                  <a:pt x="5259" y="489011"/>
                </a:lnTo>
                <a:cubicBezTo>
                  <a:pt x="5259" y="484433"/>
                  <a:pt x="8167" y="480288"/>
                  <a:pt x="12497" y="478865"/>
                </a:cubicBezTo>
                <a:cubicBezTo>
                  <a:pt x="79254" y="456778"/>
                  <a:pt x="124480" y="418295"/>
                  <a:pt x="148114" y="363541"/>
                </a:cubicBezTo>
                <a:cubicBezTo>
                  <a:pt x="160983" y="335824"/>
                  <a:pt x="166798" y="309035"/>
                  <a:pt x="165437" y="283112"/>
                </a:cubicBezTo>
                <a:cubicBezTo>
                  <a:pt x="165252" y="279276"/>
                  <a:pt x="162096" y="276306"/>
                  <a:pt x="158322" y="276306"/>
                </a:cubicBezTo>
                <a:lnTo>
                  <a:pt x="18375" y="276306"/>
                </a:lnTo>
                <a:cubicBezTo>
                  <a:pt x="8229" y="276306"/>
                  <a:pt x="0" y="268078"/>
                  <a:pt x="0" y="257931"/>
                </a:cubicBezTo>
                <a:lnTo>
                  <a:pt x="0" y="58466"/>
                </a:lnTo>
                <a:cubicBezTo>
                  <a:pt x="0" y="26171"/>
                  <a:pt x="26171" y="0"/>
                  <a:pt x="58466" y="0"/>
                </a:cubicBezTo>
                <a:close/>
              </a:path>
            </a:pathLst>
          </a:custGeom>
          <a:solidFill>
            <a:schemeClr val="tx1"/>
          </a:solidFill>
          <a:ln w="611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6B8F6EDE-3287-C98A-2287-E97E9546E9E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09699" y="4036953"/>
            <a:ext cx="4451089" cy="184666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200" b="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pic>
        <p:nvPicPr>
          <p:cNvPr id="2" name="Picture 1" descr="A purple dot pattern on a black background&#10;&#10;Description automatically generated">
            <a:extLst>
              <a:ext uri="{FF2B5EF4-FFF2-40B4-BE49-F238E27FC236}">
                <a16:creationId xmlns:a16="http://schemas.microsoft.com/office/drawing/2014/main" id="{C87F9B58-0572-5401-2FFB-58A8754770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85066" y="63587"/>
            <a:ext cx="8906934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5523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 -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78F6C2C1-4D79-8383-FA3E-F915E4DAC2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562684" y="2485571"/>
            <a:ext cx="5452803" cy="1046440"/>
          </a:xfr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ct val="85000"/>
              </a:lnSpc>
              <a:defRPr lang="en-US" sz="4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Demo:</a:t>
            </a:r>
            <a:br>
              <a:rPr lang="en-US"/>
            </a:br>
            <a:r>
              <a:rPr lang="en-US"/>
              <a:t>Demo title here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2F54E0FB-1146-1694-1A17-3EDD5C556B8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62684" y="3774455"/>
            <a:ext cx="5452803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b="1" spc="0" baseline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Speaker name or subtitle text 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8CE5745-4DC8-D2F5-4C87-1CD26E619F32}"/>
              </a:ext>
            </a:extLst>
          </p:cNvPr>
          <p:cNvSpPr/>
          <p:nvPr userDrawn="1"/>
        </p:nvSpPr>
        <p:spPr bwMode="auto">
          <a:xfrm>
            <a:off x="573864" y="517743"/>
            <a:ext cx="1550569" cy="1550569"/>
          </a:xfrm>
          <a:prstGeom prst="ellipse">
            <a:avLst/>
          </a:prstGeom>
          <a:solidFill>
            <a:schemeClr val="tx2"/>
          </a:solidFill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3600000" scaled="0"/>
            </a:gradFill>
            <a:headEnd type="none" w="med" len="med"/>
            <a:tailEnd type="none" w="med" len="med"/>
          </a:ln>
          <a:effectLst>
            <a:outerShdw blurRad="952500" dist="444500" dir="5400000" algn="ctr" rotWithShape="0">
              <a:schemeClr val="accent5">
                <a:alpha val="30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4E207385-7503-E819-5720-41084D427027}"/>
              </a:ext>
            </a:extLst>
          </p:cNvPr>
          <p:cNvSpPr>
            <a:spLocks noGrp="1" noChangeAspect="1"/>
          </p:cNvSpPr>
          <p:nvPr>
            <p:ph type="pic" sz="quarter" idx="27" hasCustomPrompt="1"/>
          </p:nvPr>
        </p:nvSpPr>
        <p:spPr bwMode="ltGray">
          <a:xfrm>
            <a:off x="718931" y="662810"/>
            <a:ext cx="1260435" cy="1260435"/>
          </a:xfrm>
          <a:prstGeom prst="ellipse">
            <a:avLst/>
          </a:prstGeom>
          <a:solidFill>
            <a:schemeClr val="tx2"/>
          </a:solidFill>
        </p:spPr>
        <p:txBody>
          <a:bodyPr lIns="0" tIns="64008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lang="en-US" sz="800" b="0" i="0" cap="none" spc="0" baseline="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Drag &amp; drop your photo here or click or tap icon below to insert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EADA763-9B04-509A-280A-5958BE197C39}"/>
              </a:ext>
            </a:extLst>
          </p:cNvPr>
          <p:cNvGrpSpPr/>
          <p:nvPr userDrawn="1"/>
        </p:nvGrpSpPr>
        <p:grpSpPr>
          <a:xfrm rot="5400000">
            <a:off x="4970699" y="-363301"/>
            <a:ext cx="2250602" cy="12192002"/>
            <a:chOff x="7819360" y="-1155"/>
            <a:chExt cx="4372642" cy="6859155"/>
          </a:xfrm>
        </p:grpSpPr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E2DE8C3C-F8AA-FE7F-3DDC-57BD82923DF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6577258" y="1242101"/>
              <a:ext cx="6856845" cy="4372642"/>
            </a:xfrm>
            <a:prstGeom prst="rect">
              <a:avLst/>
            </a:prstGeom>
          </p:spPr>
        </p:pic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77A25C7F-12EA-9FFD-0BBC-A9FD3AA074F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7362703" y="2028703"/>
              <a:ext cx="6858000" cy="2800594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7A2BE3A4-A5B0-AE11-B0F1-03E0A6DD5A2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6200000">
              <a:off x="7221100" y="1885945"/>
              <a:ext cx="6858000" cy="3083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330726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 - 5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72E0D2-4E85-58F5-57D9-381663831A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562684" y="2827024"/>
            <a:ext cx="5452803" cy="1046440"/>
          </a:xfr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ct val="85000"/>
              </a:lnSpc>
              <a:defRPr lang="en-US" sz="4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Demo:</a:t>
            </a:r>
            <a:br>
              <a:rPr lang="en-US"/>
            </a:br>
            <a:r>
              <a:rPr lang="en-US"/>
              <a:t>Demo title here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1FCAD16C-4D90-5C39-E8C4-14894FE4BF1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62684" y="4115908"/>
            <a:ext cx="5452803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b="1" spc="0" baseline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Speaker name or subtitle text 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4E7A6D9-8D07-53CA-51FC-97406C072D0B}"/>
              </a:ext>
            </a:extLst>
          </p:cNvPr>
          <p:cNvSpPr/>
          <p:nvPr userDrawn="1"/>
        </p:nvSpPr>
        <p:spPr bwMode="auto">
          <a:xfrm>
            <a:off x="573864" y="521487"/>
            <a:ext cx="1550569" cy="1550569"/>
          </a:xfrm>
          <a:prstGeom prst="ellipse">
            <a:avLst/>
          </a:prstGeom>
          <a:solidFill>
            <a:schemeClr val="tx2"/>
          </a:solidFill>
          <a:ln w="25400">
            <a:gradFill>
              <a:gsLst>
                <a:gs pos="100000">
                  <a:schemeClr val="accent5"/>
                </a:gs>
                <a:gs pos="73000">
                  <a:schemeClr val="accent2"/>
                </a:gs>
              </a:gsLst>
              <a:lin ang="4200000" scaled="0"/>
            </a:gradFill>
            <a:headEnd type="none" w="med" len="med"/>
            <a:tailEnd type="none" w="med" len="med"/>
          </a:ln>
          <a:effectLst>
            <a:outerShdw blurRad="952500" dist="444500" dir="5400000" algn="ctr" rotWithShape="0">
              <a:schemeClr val="accent5">
                <a:alpha val="30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C0ADD465-A3DF-B039-9CE6-A5914F173B0D}"/>
              </a:ext>
            </a:extLst>
          </p:cNvPr>
          <p:cNvSpPr>
            <a:spLocks noGrp="1" noChangeAspect="1"/>
          </p:cNvSpPr>
          <p:nvPr>
            <p:ph type="pic" sz="quarter" idx="27" hasCustomPrompt="1"/>
          </p:nvPr>
        </p:nvSpPr>
        <p:spPr bwMode="ltGray">
          <a:xfrm>
            <a:off x="718931" y="666554"/>
            <a:ext cx="1260435" cy="1260435"/>
          </a:xfrm>
          <a:prstGeom prst="ellipse">
            <a:avLst/>
          </a:prstGeom>
          <a:solidFill>
            <a:schemeClr val="tx2"/>
          </a:solidFill>
        </p:spPr>
        <p:txBody>
          <a:bodyPr lIns="0" tIns="64008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lang="en-US" sz="800" b="0" i="0" cap="none" spc="0" baseline="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Drag &amp; drop your photo here or click or tap icon below to insert</a:t>
            </a:r>
          </a:p>
        </p:txBody>
      </p:sp>
      <p:pic>
        <p:nvPicPr>
          <p:cNvPr id="5" name="Picture 4" descr="A purple dot pattern on a black background&#10;&#10;Description automatically generated">
            <a:extLst>
              <a:ext uri="{FF2B5EF4-FFF2-40B4-BE49-F238E27FC236}">
                <a16:creationId xmlns:a16="http://schemas.microsoft.com/office/drawing/2014/main" id="{008FE13E-51E0-0BF3-1B86-351F70E116C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85066" y="-1"/>
            <a:ext cx="8906934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7166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text/screenshot -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FA265150-0D64-E917-74B1-1ACCC1181D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3808352">
            <a:off x="4969254" y="-306220"/>
            <a:ext cx="6846307" cy="7768905"/>
            <a:chOff x="2013476" y="-2486816"/>
            <a:chExt cx="11017198" cy="1148819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931D6A7-5B5D-A8DC-7DAC-EBA55AFE5167}"/>
                </a:ext>
              </a:extLst>
            </p:cNvPr>
            <p:cNvSpPr/>
            <p:nvPr/>
          </p:nvSpPr>
          <p:spPr bwMode="auto">
            <a:xfrm>
              <a:off x="4048553" y="697832"/>
              <a:ext cx="8467033" cy="6713019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712621F-7C6A-7F95-E37A-C50D2E0F0425}"/>
                </a:ext>
              </a:extLst>
            </p:cNvPr>
            <p:cNvSpPr/>
            <p:nvPr/>
          </p:nvSpPr>
          <p:spPr bwMode="auto">
            <a:xfrm>
              <a:off x="2013476" y="2559281"/>
              <a:ext cx="8232186" cy="6442094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6992EA4-E532-B4B3-54E7-3580110B8533}"/>
                </a:ext>
              </a:extLst>
            </p:cNvPr>
            <p:cNvSpPr/>
            <p:nvPr/>
          </p:nvSpPr>
          <p:spPr bwMode="auto">
            <a:xfrm>
              <a:off x="4563641" y="-2486816"/>
              <a:ext cx="8467033" cy="6713021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6" name="Rounded Rectangle 2">
            <a:extLst>
              <a:ext uri="{FF2B5EF4-FFF2-40B4-BE49-F238E27FC236}">
                <a16:creationId xmlns:a16="http://schemas.microsoft.com/office/drawing/2014/main" id="{A3D7D98D-DC4B-4671-90CE-5791A6AD28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5177016" y="1687137"/>
            <a:ext cx="6430783" cy="3747332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1C6A3F06-F39E-0E7A-B941-89CAC31761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61555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F5941A1E-7070-D862-AC36-1521E10D460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0677" y="1410138"/>
            <a:ext cx="3573130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426174E1-2FC7-34DB-B6DB-5220C637FC7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0677" y="1919714"/>
            <a:ext cx="3573130" cy="781752"/>
          </a:xfrm>
        </p:spPr>
        <p:txBody>
          <a:bodyPr vert="horz" wrap="square" lIns="0" tIns="0" rIns="0" bIns="0" rtlCol="0">
            <a:spAutoFit/>
          </a:bodyPr>
          <a:lstStyle>
            <a:lvl1pPr marL="285750" indent="-285750">
              <a:spcAft>
                <a:spcPts val="600"/>
              </a:spcAft>
              <a:buClr>
                <a:schemeClr val="accent5"/>
              </a:buClr>
              <a:buFont typeface="Arial" panose="020B0604020202020204" pitchFamily="34" charset="0"/>
              <a:buChar char="•"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7" name="Picture Placeholder 15">
            <a:extLst>
              <a:ext uri="{FF2B5EF4-FFF2-40B4-BE49-F238E27FC236}">
                <a16:creationId xmlns:a16="http://schemas.microsoft.com/office/drawing/2014/main" id="{35137852-2BE2-E1DF-5F5B-FCD63E0BFBC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322676" y="1831506"/>
            <a:ext cx="6140768" cy="3460500"/>
          </a:xfrm>
          <a:solidFill>
            <a:schemeClr val="tx2"/>
          </a:solidFill>
          <a:effectLst>
            <a:outerShdw blurRad="952500" dist="444500" dir="2700000" algn="ctr" rotWithShape="0">
              <a:schemeClr val="accent5">
                <a:alpha val="40000"/>
              </a:schemeClr>
            </a:outerShdw>
          </a:effectLst>
        </p:spPr>
        <p:txBody>
          <a:bodyPr vert="horz" wrap="square" lIns="731520" tIns="0" rIns="731520" bIns="1097280" rtlCol="0" anchor="ctr" anchorCtr="0">
            <a:normAutofit/>
          </a:bodyPr>
          <a:lstStyle>
            <a:lvl1pPr>
              <a:defRPr lang="en-US" sz="1400" b="0"/>
            </a:lvl1pPr>
          </a:lstStyle>
          <a:p>
            <a:pPr lvl="0" algn="ctr">
              <a:buFont typeface="Arial" panose="020B0604020202020204" pitchFamily="34" charset="0"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</p:spTree>
    <p:extLst>
      <p:ext uri="{BB962C8B-B14F-4D97-AF65-F5344CB8AC3E}">
        <p14:creationId xmlns:p14="http://schemas.microsoft.com/office/powerpoint/2010/main" val="418572420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reensho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AB993681-2DCD-52E7-F6BB-965B05A563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3808352">
            <a:off x="-285826" y="-2021928"/>
            <a:ext cx="11743787" cy="11119023"/>
            <a:chOff x="-171889" y="-10390269"/>
            <a:chExt cx="15197291" cy="1322213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25F6769-C11A-17F0-3ED2-2596E90EA3C1}"/>
                </a:ext>
              </a:extLst>
            </p:cNvPr>
            <p:cNvSpPr/>
            <p:nvPr/>
          </p:nvSpPr>
          <p:spPr bwMode="auto">
            <a:xfrm>
              <a:off x="7020674" y="-10390269"/>
              <a:ext cx="8004728" cy="6346484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C48F087-C4BC-475F-C17E-F28E50F53CA6}"/>
                </a:ext>
              </a:extLst>
            </p:cNvPr>
            <p:cNvSpPr/>
            <p:nvPr/>
          </p:nvSpPr>
          <p:spPr bwMode="auto">
            <a:xfrm>
              <a:off x="-171889" y="-6130513"/>
              <a:ext cx="11452796" cy="8962382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2" name="Rounded Rectangle 2">
            <a:extLst>
              <a:ext uri="{FF2B5EF4-FFF2-40B4-BE49-F238E27FC236}">
                <a16:creationId xmlns:a16="http://schemas.microsoft.com/office/drawing/2014/main" id="{4A17643A-6A86-9A01-DDF2-B07A321A65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029730" y="521407"/>
            <a:ext cx="10134086" cy="5815185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B5068233-F46E-B659-0799-22A45E3DA22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175732" y="656287"/>
            <a:ext cx="9840535" cy="5545426"/>
          </a:xfrm>
          <a:solidFill>
            <a:schemeClr val="tx2"/>
          </a:solidFill>
          <a:effectLst>
            <a:outerShdw blurRad="952500" dist="444500" dir="2700000" algn="ctr" rotWithShape="0">
              <a:schemeClr val="accent5">
                <a:alpha val="40000"/>
              </a:schemeClr>
            </a:outerShdw>
          </a:effectLst>
        </p:spPr>
        <p:txBody>
          <a:bodyPr vert="horz" wrap="square" lIns="731520" tIns="0" rIns="731520" bIns="1097280" rtlCol="0" anchor="ctr" anchorCtr="0">
            <a:normAutofit/>
          </a:bodyPr>
          <a:lstStyle>
            <a:lvl1pPr>
              <a:defRPr lang="en-US" sz="1400" b="0"/>
            </a:lvl1pPr>
          </a:lstStyle>
          <a:p>
            <a:pPr lvl="0" algn="ctr">
              <a:buFont typeface="Arial" panose="020B0604020202020204" pitchFamily="34" charset="0"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</p:spTree>
    <p:extLst>
      <p:ext uri="{BB962C8B-B14F-4D97-AF65-F5344CB8AC3E}">
        <p14:creationId xmlns:p14="http://schemas.microsoft.com/office/powerpoint/2010/main" val="215434544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ources/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 descr="A black sky with white dots&#10;&#10;Description automatically generated">
            <a:extLst>
              <a:ext uri="{FF2B5EF4-FFF2-40B4-BE49-F238E27FC236}">
                <a16:creationId xmlns:a16="http://schemas.microsoft.com/office/drawing/2014/main" id="{B6AD5A23-84BF-E8E3-8CC7-40FFD0C90A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350" t="12729" r="5539" b="10362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DC93C182-A409-D81D-A824-FA863ED5F1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3032494" cy="61555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Resources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9A00537B-BFAB-0F3F-D962-48CCA500F6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2884304" y="1770885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4C322AE5-D91A-FA5F-E45F-28B6B3E06EC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156611" y="2059888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78AE5B3-861D-C987-9A62-0FF3014E567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156611" y="2372347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777D8B3-F8DB-8A68-3409-7CF95A2F7E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2884304" y="2944913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406B71E8-4153-C83D-9FEE-06DE3E4C767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156611" y="3233916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C707CE0D-4908-BD27-E301-0E25DBE6C25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156611" y="3546375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5F7160DB-883B-841A-767D-5B0865DEF5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2884304" y="4118941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5BCB7AA6-A2A3-0B05-C0C4-D75A84BB551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156611" y="4407944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CD800FCE-5605-3585-6CD0-159CDC404E4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156611" y="4720403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06DB9E62-C08F-EC1E-10EC-D2F223F87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2884304" y="5296577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F84689C7-6E25-1E44-7B3B-A24A23FF3E4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156611" y="5585580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52A013E1-1D6D-9328-4CB4-D470D399A43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56611" y="5898039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ED9D2AE4-C491-2AAE-181F-36029543F1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414741" y="1770885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0E537E14-8476-FC52-ABFB-B03284D0450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687048" y="2059888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54DAE1BD-430A-F87E-CADE-A03DD8A875F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687048" y="2372347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C459103E-3A0B-F07A-0FCC-068D3C6A82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414741" y="2944913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CADDEF9A-C80B-ECFF-F7EB-EDA7D4BED0D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687048" y="3233916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053C053C-A965-F3AA-0688-76A16993359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687048" y="3546375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7FF6DA05-A54E-1672-10F1-7BE1E7BAA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414741" y="4118941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89C97020-3D53-14AF-BD3F-1C64E9E547B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687048" y="4407944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7C959A75-ECB0-BA29-4D85-A313098B02A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687048" y="4720403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725E608F-744A-E961-0715-C1E543CC4E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414741" y="5296577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A8AC5A2A-A475-7F3B-7B13-E3A5F1ACC9C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687048" y="5585580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2D4F1D50-811C-39F2-9723-4D2A31EF689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687048" y="5898039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</p:spTree>
    <p:extLst>
      <p:ext uri="{BB962C8B-B14F-4D97-AF65-F5344CB8AC3E}">
        <p14:creationId xmlns:p14="http://schemas.microsoft.com/office/powerpoint/2010/main" val="333033344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159689C4-87FB-C51E-9DD3-5AA27A04679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  <p:pic>
        <p:nvPicPr>
          <p:cNvPr id="3" name="Picture 2" descr="A black sky with white dots&#10;&#10;Description automatically generated">
            <a:extLst>
              <a:ext uri="{FF2B5EF4-FFF2-40B4-BE49-F238E27FC236}">
                <a16:creationId xmlns:a16="http://schemas.microsoft.com/office/drawing/2014/main" id="{8CC04F92-C1D6-D689-B243-25E85FF4A0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C69E385E-6024-1898-40D5-E810CB62D4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4000" y="3055052"/>
            <a:ext cx="9144000" cy="747897"/>
          </a:xfrm>
          <a:noFill/>
        </p:spPr>
        <p:txBody>
          <a:bodyPr vert="horz" wrap="square" lIns="0" tIns="0" rIns="0" bIns="0" rtlCol="0" anchor="ctr" anchorCtr="0">
            <a:spAutoFit/>
          </a:bodyPr>
          <a:lstStyle>
            <a:lvl1pPr algn="ctr">
              <a:defRPr lang="en-US" sz="5400" b="1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>
              <a:lnSpc>
                <a:spcPct val="90000"/>
              </a:lnSpc>
            </a:pPr>
            <a:r>
              <a:rPr lang="en-US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9659487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2D5AF-D3EE-9FE9-17CA-38F79C0991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960" y="1724627"/>
            <a:ext cx="11050081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3E151E17-299D-0A92-45C9-BED3664323C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88750" y="4106047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39284" y="4106047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24213C95-8A35-2CB3-F9F8-DBC451E9878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89820" y="4106047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D8BB362A-BDC6-A7E5-2494-31EC9725D6C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236948" y="3132820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35564948-DBA9-4296-2B21-C0328D679F7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986414" y="3132820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9079751F-C88A-CB88-925B-DC19ABF4BC3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487484" y="3132820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3846734869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hank you w/b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159689C4-87FB-C51E-9DD3-5AA27A04679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  <p:pic>
        <p:nvPicPr>
          <p:cNvPr id="3" name="Picture 2" descr="A black sky with white dots&#10;&#10;Description automatically generated">
            <a:extLst>
              <a:ext uri="{FF2B5EF4-FFF2-40B4-BE49-F238E27FC236}">
                <a16:creationId xmlns:a16="http://schemas.microsoft.com/office/drawing/2014/main" id="{8CC04F92-C1D6-D689-B243-25E85FF4A0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C69E385E-6024-1898-40D5-E810CB62D4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4000" y="3055052"/>
            <a:ext cx="9144000" cy="747897"/>
          </a:xfrm>
          <a:noFill/>
        </p:spPr>
        <p:txBody>
          <a:bodyPr vert="horz" wrap="square" lIns="0" tIns="0" rIns="0" bIns="0" rtlCol="0" anchor="ctr" anchorCtr="0">
            <a:spAutoFit/>
          </a:bodyPr>
          <a:lstStyle>
            <a:lvl1pPr algn="ctr">
              <a:defRPr lang="en-US" sz="5400" b="1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>
              <a:lnSpc>
                <a:spcPct val="90000"/>
              </a:lnSpc>
            </a:pPr>
            <a:r>
              <a:rPr lang="en-US"/>
              <a:t>Thank you</a:t>
            </a:r>
          </a:p>
        </p:txBody>
      </p:sp>
      <p:pic>
        <p:nvPicPr>
          <p:cNvPr id="5" name="Picture 4" descr="A blue round object with black background&#10;&#10;Description automatically generated">
            <a:extLst>
              <a:ext uri="{FF2B5EF4-FFF2-40B4-BE49-F238E27FC236}">
                <a16:creationId xmlns:a16="http://schemas.microsoft.com/office/drawing/2014/main" id="{484CB2D0-7B32-BC97-AD5C-B01BDBD9770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992423" y="5166710"/>
            <a:ext cx="8017967" cy="1691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59615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page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159689C4-87FB-C51E-9DD3-5AA27A04679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28750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page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249458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page 2">
    <p:bg>
      <p:bgPr>
        <a:gradFill flip="none" rotWithShape="1">
          <a:gsLst>
            <a:gs pos="0">
              <a:srgbClr val="1C005C"/>
            </a:gs>
            <a:gs pos="100000">
              <a:srgbClr val="060014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595CCEFC-01D7-FB1A-3C81-8E195B8D002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519278" y="1561555"/>
            <a:ext cx="6945086" cy="6858000"/>
          </a:xfrm>
          <a:prstGeom prst="rect">
            <a:avLst/>
          </a:prstGeom>
        </p:spPr>
      </p:pic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2088F375-4E21-F14D-FF9C-1B7E08C279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2171" y="2189877"/>
            <a:ext cx="6367270" cy="192360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lang="en-US" sz="66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5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41029BF0-5368-F2F6-C1A8-095C0A922E3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4345640"/>
            <a:ext cx="5430837" cy="307777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pic>
        <p:nvPicPr>
          <p:cNvPr id="6" name="Picture 5" descr="A purple toy in the air&#10;&#10;Description automatically generated">
            <a:extLst>
              <a:ext uri="{FF2B5EF4-FFF2-40B4-BE49-F238E27FC236}">
                <a16:creationId xmlns:a16="http://schemas.microsoft.com/office/drawing/2014/main" id="{9082889B-B0B8-ACC9-C383-84CB6C0E7B3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2311271"/>
            <a:ext cx="7772400" cy="4376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5084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page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artoon robot flying over a planet&#10;&#10;Description automatically generated">
            <a:extLst>
              <a:ext uri="{FF2B5EF4-FFF2-40B4-BE49-F238E27FC236}">
                <a16:creationId xmlns:a16="http://schemas.microsoft.com/office/drawing/2014/main" id="{B52EF436-04A4-92FB-EFDF-BC42E224F7A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606245" y="-8064564"/>
            <a:ext cx="7772400" cy="4371975"/>
          </a:xfrm>
          <a:prstGeom prst="rect">
            <a:avLst/>
          </a:prstGeom>
        </p:spPr>
      </p:pic>
      <p:sp>
        <p:nvSpPr>
          <p:cNvPr id="21" name="Title Placeholder 1">
            <a:extLst>
              <a:ext uri="{FF2B5EF4-FFF2-40B4-BE49-F238E27FC236}">
                <a16:creationId xmlns:a16="http://schemas.microsoft.com/office/drawing/2014/main" id="{A1A9C5EE-AD9B-C973-7EC3-E784E884F5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2171" y="2189877"/>
            <a:ext cx="6367270" cy="192360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lang="en-US" sz="66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5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962FB5EE-A7CB-45F1-0F33-06C38CDC6B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171" y="4345640"/>
            <a:ext cx="5430837" cy="307777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pic>
        <p:nvPicPr>
          <p:cNvPr id="5" name="Picture 4" descr="A purple number on a black background&#10;&#10;Description automatically generated">
            <a:extLst>
              <a:ext uri="{FF2B5EF4-FFF2-40B4-BE49-F238E27FC236}">
                <a16:creationId xmlns:a16="http://schemas.microsoft.com/office/drawing/2014/main" id="{40524272-B837-1578-40E9-AD8D5E8DF31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04317" y="1017270"/>
            <a:ext cx="4353920" cy="4823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9999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page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artoon robot flying over a planet&#10;&#10;Description automatically generated">
            <a:extLst>
              <a:ext uri="{FF2B5EF4-FFF2-40B4-BE49-F238E27FC236}">
                <a16:creationId xmlns:a16="http://schemas.microsoft.com/office/drawing/2014/main" id="{B52EF436-04A4-92FB-EFDF-BC42E224F7A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606245" y="-8064564"/>
            <a:ext cx="7772400" cy="4371975"/>
          </a:xfrm>
          <a:prstGeom prst="rect">
            <a:avLst/>
          </a:prstGeom>
        </p:spPr>
      </p:pic>
      <p:sp>
        <p:nvSpPr>
          <p:cNvPr id="21" name="Title Placeholder 1">
            <a:extLst>
              <a:ext uri="{FF2B5EF4-FFF2-40B4-BE49-F238E27FC236}">
                <a16:creationId xmlns:a16="http://schemas.microsoft.com/office/drawing/2014/main" id="{A1A9C5EE-AD9B-C973-7EC3-E784E884F5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2171" y="2189877"/>
            <a:ext cx="6367270" cy="192360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lang="en-US" sz="66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5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962FB5EE-A7CB-45F1-0F33-06C38CDC6B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171" y="4345640"/>
            <a:ext cx="5430837" cy="276999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pic>
        <p:nvPicPr>
          <p:cNvPr id="3" name="Picture 2" descr="A cartoon character in a purple airplane&#10;&#10;Description automatically generated">
            <a:extLst>
              <a:ext uri="{FF2B5EF4-FFF2-40B4-BE49-F238E27FC236}">
                <a16:creationId xmlns:a16="http://schemas.microsoft.com/office/drawing/2014/main" id="{9614EB63-49D5-78CB-FCB0-F2A4649EDCB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51017" y="3045594"/>
            <a:ext cx="5158812" cy="2600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6391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pag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BCE840CE-CFC4-0235-B753-542578BEDB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225" y="2921000"/>
            <a:ext cx="5607937" cy="627830"/>
          </a:xfrm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lang="en-US" sz="8000" spc="-300" dirty="0"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0000">
                      <a:schemeClr val="accent2"/>
                    </a:gs>
                  </a:gsLst>
                  <a:lin ang="10800000" scaled="1"/>
                  <a:tileRect/>
                </a:gradFill>
              </a:defRPr>
            </a:lvl1pPr>
          </a:lstStyle>
          <a:p>
            <a:pPr lvl="0">
              <a:lnSpc>
                <a:spcPts val="7500"/>
              </a:lnSpc>
            </a:pPr>
            <a:r>
              <a:rPr lang="en-US"/>
              <a:t>00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63CD4778-3D54-21D5-5F8D-BA9E3A59278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3713931"/>
            <a:ext cx="5430837" cy="492443"/>
          </a:xfrm>
        </p:spPr>
        <p:txBody>
          <a:bodyPr/>
          <a:lstStyle>
            <a:lvl1pPr>
              <a:defRPr sz="3200" b="1"/>
            </a:lvl1pPr>
          </a:lstStyle>
          <a:p>
            <a:pPr lvl="0"/>
            <a:r>
              <a:rPr lang="en-US"/>
              <a:t>Section title</a:t>
            </a:r>
          </a:p>
        </p:txBody>
      </p:sp>
      <p:pic>
        <p:nvPicPr>
          <p:cNvPr id="5" name="Picture 4" descr="A cartoon toy in a blue object&#10;&#10;Description automatically generated">
            <a:extLst>
              <a:ext uri="{FF2B5EF4-FFF2-40B4-BE49-F238E27FC236}">
                <a16:creationId xmlns:a16="http://schemas.microsoft.com/office/drawing/2014/main" id="{6226F2F7-43B4-00EF-A7C3-22F7253C057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576578" y="5226909"/>
            <a:ext cx="10777450" cy="3955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43013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ection pag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BCE840CE-CFC4-0235-B753-542578BEDB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225" y="2921000"/>
            <a:ext cx="5607937" cy="627830"/>
          </a:xfrm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lang="en-US" sz="8000" spc="-300" dirty="0"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0000">
                      <a:schemeClr val="accent2"/>
                    </a:gs>
                  </a:gsLst>
                  <a:lin ang="10800000" scaled="1"/>
                  <a:tileRect/>
                </a:gradFill>
              </a:defRPr>
            </a:lvl1pPr>
          </a:lstStyle>
          <a:p>
            <a:pPr lvl="0">
              <a:lnSpc>
                <a:spcPts val="7500"/>
              </a:lnSpc>
            </a:pPr>
            <a:r>
              <a:rPr lang="en-US"/>
              <a:t>00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63CD4778-3D54-21D5-5F8D-BA9E3A59278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3713931"/>
            <a:ext cx="5430837" cy="492443"/>
          </a:xfrm>
        </p:spPr>
        <p:txBody>
          <a:bodyPr/>
          <a:lstStyle>
            <a:lvl1pPr>
              <a:defRPr sz="3200" b="1"/>
            </a:lvl1pPr>
          </a:lstStyle>
          <a:p>
            <a:pPr lvl="0"/>
            <a:r>
              <a:rPr lang="en-US"/>
              <a:t>Section title</a:t>
            </a:r>
          </a:p>
        </p:txBody>
      </p:sp>
      <p:pic>
        <p:nvPicPr>
          <p:cNvPr id="5" name="Picture 4" descr="A cartoon toy in a blue object&#10;&#10;Description automatically generated">
            <a:extLst>
              <a:ext uri="{FF2B5EF4-FFF2-40B4-BE49-F238E27FC236}">
                <a16:creationId xmlns:a16="http://schemas.microsoft.com/office/drawing/2014/main" id="{6226F2F7-43B4-00EF-A7C3-22F7253C057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1434" y="4087477"/>
            <a:ext cx="12213456" cy="4482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952639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Section pag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BCE840CE-CFC4-0235-B753-542578BEDB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225" y="2921000"/>
            <a:ext cx="5607937" cy="627830"/>
          </a:xfrm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lang="en-US" sz="8000" spc="-300" dirty="0"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0000">
                      <a:schemeClr val="accent2"/>
                    </a:gs>
                  </a:gsLst>
                  <a:lin ang="10800000" scaled="1"/>
                  <a:tileRect/>
                </a:gradFill>
              </a:defRPr>
            </a:lvl1pPr>
          </a:lstStyle>
          <a:p>
            <a:pPr lvl="0">
              <a:lnSpc>
                <a:spcPts val="7500"/>
              </a:lnSpc>
            </a:pPr>
            <a:r>
              <a:rPr lang="en-US"/>
              <a:t>00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63CD4778-3D54-21D5-5F8D-BA9E3A59278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3713931"/>
            <a:ext cx="5430837" cy="492443"/>
          </a:xfrm>
        </p:spPr>
        <p:txBody>
          <a:bodyPr/>
          <a:lstStyle>
            <a:lvl1pPr>
              <a:defRPr sz="3200" b="1"/>
            </a:lvl1pPr>
          </a:lstStyle>
          <a:p>
            <a:pPr lvl="0"/>
            <a:r>
              <a:rPr lang="en-US"/>
              <a:t>Section title</a:t>
            </a:r>
          </a:p>
        </p:txBody>
      </p:sp>
      <p:pic>
        <p:nvPicPr>
          <p:cNvPr id="2" name="Picture 1" descr="A purple number on a black background&#10;&#10;Description automatically generated">
            <a:extLst>
              <a:ext uri="{FF2B5EF4-FFF2-40B4-BE49-F238E27FC236}">
                <a16:creationId xmlns:a16="http://schemas.microsoft.com/office/drawing/2014/main" id="{44A5FEA3-8FA3-98B6-1DDB-7C2E17D3A7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26119" y="5472953"/>
            <a:ext cx="1023834" cy="1134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821928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sentence -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246270F-E35C-5529-ECAF-5A79FF7F49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43043" y="2813447"/>
            <a:ext cx="7305914" cy="1231106"/>
          </a:xfrm>
        </p:spPr>
        <p:txBody>
          <a:bodyPr wrap="square" anchor="ctr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cap="none" spc="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0479983-1447-F754-47AE-C270FD0AB8E6}"/>
              </a:ext>
            </a:extLst>
          </p:cNvPr>
          <p:cNvGrpSpPr/>
          <p:nvPr userDrawn="1"/>
        </p:nvGrpSpPr>
        <p:grpSpPr>
          <a:xfrm rot="10800000">
            <a:off x="0" y="0"/>
            <a:ext cx="2933700" cy="6858000"/>
            <a:chOff x="7819360" y="-1155"/>
            <a:chExt cx="4372642" cy="6859155"/>
          </a:xfrm>
        </p:grpSpPr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6C0D92DF-5EF2-5865-A2DB-684CC7784D9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6577258" y="1242101"/>
              <a:ext cx="6856845" cy="4372642"/>
            </a:xfrm>
            <a:prstGeom prst="rect">
              <a:avLst/>
            </a:prstGeom>
          </p:spPr>
        </p:pic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B1C5C6AA-1F30-6C9C-47FB-7CA5756BFFB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7362703" y="2028703"/>
              <a:ext cx="6858000" cy="2800594"/>
            </a:xfrm>
            <a:prstGeom prst="rect">
              <a:avLst/>
            </a:prstGeom>
          </p:spPr>
        </p:pic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5F700926-F4BC-7472-3ECC-0EFC7BD9477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6200000">
              <a:off x="7221100" y="1885945"/>
              <a:ext cx="6858000" cy="3083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8319719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0" orient="horz" pos="288">
          <p15:clr>
            <a:srgbClr val="5ACBF0"/>
          </p15:clr>
        </p15:guide>
        <p15:guide id="32" orient="horz" pos="2160">
          <p15:clr>
            <a:srgbClr val="5ACBF0"/>
          </p15:clr>
        </p15:guide>
        <p15:guide id="33" pos="2976">
          <p15:clr>
            <a:srgbClr val="5ACBF0"/>
          </p15:clr>
        </p15:guide>
        <p15:guide id="34" pos="3336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/subhead -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210665E0-3C69-69CF-7ED7-15F41321959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31985" y="2605373"/>
            <a:ext cx="6945086" cy="6858000"/>
          </a:xfrm>
          <a:prstGeom prst="rect">
            <a:avLst/>
          </a:prstGeom>
        </p:spPr>
      </p:pic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8826D79E-CB8D-165C-0D68-F3E5C5E9CCC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427302" y="3652258"/>
            <a:ext cx="7333488" cy="276999"/>
          </a:xfrm>
        </p:spPr>
        <p:txBody>
          <a:bodyPr anchor="t"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A8E184E3-7039-2F3B-7052-3F8D7F797F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3801" y="2813447"/>
            <a:ext cx="11060491" cy="615553"/>
          </a:xfrm>
        </p:spPr>
        <p:txBody>
          <a:bodyPr/>
          <a:lstStyle>
            <a:lvl1pPr marL="0" algn="ctr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16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</a:t>
            </a:r>
          </a:p>
        </p:txBody>
      </p:sp>
    </p:spTree>
    <p:extLst>
      <p:ext uri="{BB962C8B-B14F-4D97-AF65-F5344CB8AC3E}">
        <p14:creationId xmlns:p14="http://schemas.microsoft.com/office/powerpoint/2010/main" val="166293538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-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A8E184E3-7039-2F3B-7052-3F8D7F797F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5755" y="3013501"/>
            <a:ext cx="11060491" cy="830997"/>
          </a:xfrm>
        </p:spPr>
        <p:txBody>
          <a:bodyPr anchor="ctr"/>
          <a:lstStyle>
            <a:lvl1pPr marL="0" algn="ctr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54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19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391851BE-A274-E3C9-8BFE-144D83955A5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5275560"/>
            <a:ext cx="1629419" cy="158244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2956CEA8-35F3-CCBD-79AD-64B514E8486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10562581" y="0"/>
            <a:ext cx="1629419" cy="1582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19488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 slide -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26990" y="2192828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8452D3C7-8D3A-02FB-B0BD-F6001AB5B9C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226990" y="3169762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7138CD8-E499-9097-E3EA-61E74A7E87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960" y="947402"/>
            <a:ext cx="11050081" cy="615553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BA3C1BA-54B2-C373-D8C0-DBCB70905C2A}"/>
              </a:ext>
            </a:extLst>
          </p:cNvPr>
          <p:cNvCxnSpPr>
            <a:cxnSpLocks/>
          </p:cNvCxnSpPr>
          <p:nvPr userDrawn="1"/>
        </p:nvCxnSpPr>
        <p:spPr>
          <a:xfrm>
            <a:off x="7493521" y="1867726"/>
            <a:ext cx="0" cy="3856668"/>
          </a:xfrm>
          <a:prstGeom prst="line">
            <a:avLst/>
          </a:prstGeom>
          <a:ln w="25400" cap="rnd">
            <a:gradFill>
              <a:gsLst>
                <a:gs pos="600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1341F99A-7014-79F1-DB5B-01F3E4682A3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36205" y="2192828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C4234F83-22BF-EF95-88A7-9A8073BC4E3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036205" y="3169762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C5363127-F233-F6E6-BDAA-1A36B4FFF4A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440623" y="2192828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7C55F900-3D63-156B-1C4C-A0A804EABEA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440623" y="3169762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5D8A82CE-8858-F5EB-EC86-0205A1C06D9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226990" y="4175227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898740D1-6056-A163-61ED-64019FBCBFD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226990" y="5152161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58A90714-86BB-64E2-700E-ECB34866C4D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036205" y="4175227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753FA302-AD1C-030F-5873-F53AE5B3CC5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036205" y="5152161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2EBEA2A8-6BD4-FF19-71DE-881CF7859D6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440623" y="4175227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487177F1-F54B-24EA-DF4F-91C37BB4BA8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440623" y="5152161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AAB20491-741D-3DB1-4D70-2C6E4A1FDA6C}"/>
              </a:ext>
            </a:extLst>
          </p:cNvPr>
          <p:cNvCxnSpPr>
            <a:cxnSpLocks/>
          </p:cNvCxnSpPr>
          <p:nvPr userDrawn="1"/>
        </p:nvCxnSpPr>
        <p:spPr>
          <a:xfrm flipH="1">
            <a:off x="1922745" y="3825988"/>
            <a:ext cx="8373650" cy="0"/>
          </a:xfrm>
          <a:prstGeom prst="line">
            <a:avLst/>
          </a:prstGeom>
          <a:ln w="25400" cap="rnd">
            <a:gradFill>
              <a:gsLst>
                <a:gs pos="0">
                  <a:schemeClr val="accent5"/>
                </a:gs>
                <a:gs pos="2000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8593582-2BB2-8BEA-33CB-D0C1796ED763}"/>
              </a:ext>
            </a:extLst>
          </p:cNvPr>
          <p:cNvCxnSpPr>
            <a:cxnSpLocks/>
          </p:cNvCxnSpPr>
          <p:nvPr userDrawn="1"/>
        </p:nvCxnSpPr>
        <p:spPr>
          <a:xfrm>
            <a:off x="4693954" y="1867726"/>
            <a:ext cx="0" cy="3856668"/>
          </a:xfrm>
          <a:prstGeom prst="line">
            <a:avLst/>
          </a:prstGeom>
          <a:ln w="25400" cap="rnd">
            <a:gradFill>
              <a:gsLst>
                <a:gs pos="0">
                  <a:schemeClr val="accent5"/>
                </a:gs>
                <a:gs pos="4600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9522590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centage compare -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7DDBE8D-75D9-0B02-8534-B6C5A6823D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6740" y="1209967"/>
            <a:ext cx="11018520" cy="615553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B254F1-79CF-E786-F4AF-0F79ABB4212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4599" y="2738043"/>
            <a:ext cx="2609759" cy="369332"/>
          </a:xfrm>
        </p:spPr>
        <p:txBody>
          <a:bodyPr anchor="ctr"/>
          <a:lstStyle>
            <a:lvl1pPr marL="0" indent="0" algn="l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elitpretium</a:t>
            </a:r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074AAEA-CC06-31A0-F628-3885E075E5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96000" y="2916573"/>
            <a:ext cx="3813719" cy="0"/>
          </a:xfrm>
          <a:prstGeom prst="line">
            <a:avLst/>
          </a:prstGeom>
          <a:noFill/>
          <a:ln w="152400" cap="rnd" cmpd="sng" algn="ctr">
            <a:solidFill>
              <a:schemeClr val="bg1">
                <a:lumMod val="65000"/>
                <a:alpha val="35000"/>
              </a:schemeClr>
            </a:solidFill>
            <a:prstDash val="solid"/>
            <a:round/>
            <a:tailEnd type="none" w="sm" len="sm"/>
          </a:ln>
          <a:effectLst/>
        </p:spPr>
      </p:cxn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63497600-3770-8995-E50D-0A098CBC4B7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160690" y="2793461"/>
            <a:ext cx="503754" cy="246221"/>
          </a:xfrm>
        </p:spPr>
        <p:txBody>
          <a:bodyPr/>
          <a:lstStyle>
            <a:lvl1pPr marL="0" indent="0" algn="l">
              <a:buNone/>
              <a:defRPr sz="16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00%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8F71A45-6E00-7E48-3F63-B5668E4CE1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96000" y="4169299"/>
            <a:ext cx="3813719" cy="0"/>
          </a:xfrm>
          <a:prstGeom prst="line">
            <a:avLst/>
          </a:prstGeom>
          <a:noFill/>
          <a:ln w="152400" cap="rnd" cmpd="sng" algn="ctr">
            <a:solidFill>
              <a:schemeClr val="bg1">
                <a:lumMod val="65000"/>
                <a:alpha val="35000"/>
              </a:schemeClr>
            </a:solidFill>
            <a:prstDash val="solid"/>
            <a:round/>
            <a:tailEnd type="none" w="sm" len="sm"/>
          </a:ln>
          <a:effectLst/>
        </p:spPr>
      </p:cxn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C66E685D-9B5E-9E7A-7E0F-EAC04B74179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160690" y="4046189"/>
            <a:ext cx="503754" cy="246221"/>
          </a:xfrm>
        </p:spPr>
        <p:txBody>
          <a:bodyPr/>
          <a:lstStyle>
            <a:lvl1pPr marL="0" indent="0" algn="l">
              <a:buNone/>
              <a:defRPr sz="16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00%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C41EDCA-8418-52BE-2433-256CE6CF58D8}"/>
              </a:ext>
            </a:extLst>
          </p:cNvPr>
          <p:cNvCxnSpPr>
            <a:cxnSpLocks/>
          </p:cNvCxnSpPr>
          <p:nvPr userDrawn="1"/>
        </p:nvCxnSpPr>
        <p:spPr>
          <a:xfrm flipH="1">
            <a:off x="592639" y="3544400"/>
            <a:ext cx="11018520" cy="0"/>
          </a:xfrm>
          <a:prstGeom prst="line">
            <a:avLst/>
          </a:prstGeom>
          <a:ln w="25400" cap="rnd">
            <a:gradFill>
              <a:gsLst>
                <a:gs pos="23000">
                  <a:schemeClr val="accent2"/>
                </a:gs>
                <a:gs pos="0">
                  <a:schemeClr val="accent5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6970C18D-DF24-239C-6473-308CBAF4C1A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363135" y="2547239"/>
            <a:ext cx="1718105" cy="738664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CDFA9165-1E66-5475-43BE-7100FE5B605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234599" y="3984633"/>
            <a:ext cx="2609759" cy="369332"/>
          </a:xfrm>
        </p:spPr>
        <p:txBody>
          <a:bodyPr anchor="ctr"/>
          <a:lstStyle>
            <a:lvl1pPr marL="0" indent="0" algn="l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elitpretium</a:t>
            </a:r>
            <a:endParaRPr lang="en-US"/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ABB6654E-B144-64FE-ED79-14811C0FA98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363135" y="3799967"/>
            <a:ext cx="1718105" cy="738664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00</a:t>
            </a:r>
          </a:p>
        </p:txBody>
      </p:sp>
    </p:spTree>
    <p:extLst>
      <p:ext uri="{BB962C8B-B14F-4D97-AF65-F5344CB8AC3E}">
        <p14:creationId xmlns:p14="http://schemas.microsoft.com/office/powerpoint/2010/main" val="369051568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75296" y="2125629"/>
            <a:ext cx="5443720" cy="123110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75296" y="3597951"/>
            <a:ext cx="5443722" cy="1163395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FA02B7-CC81-F385-DEFB-1A22DFA03BB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0">
            <a:alphaModFix amt="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1337" y="512466"/>
            <a:ext cx="11069326" cy="5833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86896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682" r:id="rId1"/>
    <p:sldLayoutId id="2147485656" r:id="rId2"/>
    <p:sldLayoutId id="2147485848" r:id="rId3"/>
    <p:sldLayoutId id="2147485594" r:id="rId4"/>
    <p:sldLayoutId id="2147485688" r:id="rId5"/>
    <p:sldLayoutId id="2147485708" r:id="rId6"/>
    <p:sldLayoutId id="2147485707" r:id="rId7"/>
    <p:sldLayoutId id="2147485576" r:id="rId8"/>
    <p:sldLayoutId id="2147485578" r:id="rId9"/>
    <p:sldLayoutId id="2147485564" r:id="rId10"/>
    <p:sldLayoutId id="2147485566" r:id="rId11"/>
    <p:sldLayoutId id="2147485647" r:id="rId12"/>
    <p:sldLayoutId id="2147485567" r:id="rId13"/>
    <p:sldLayoutId id="2147485709" r:id="rId14"/>
    <p:sldLayoutId id="2147485727" r:id="rId15"/>
    <p:sldLayoutId id="2147485729" r:id="rId16"/>
    <p:sldLayoutId id="2147485572" r:id="rId17"/>
    <p:sldLayoutId id="2147485586" r:id="rId18"/>
    <p:sldLayoutId id="2147485706" r:id="rId19"/>
    <p:sldLayoutId id="2147485528" r:id="rId20"/>
    <p:sldLayoutId id="2147485534" r:id="rId21"/>
    <p:sldLayoutId id="2147485590" r:id="rId22"/>
    <p:sldLayoutId id="2147485582" r:id="rId23"/>
    <p:sldLayoutId id="2147485718" r:id="rId24"/>
    <p:sldLayoutId id="2147485598" r:id="rId25"/>
    <p:sldLayoutId id="2147485597" r:id="rId26"/>
    <p:sldLayoutId id="2147485507" r:id="rId27"/>
    <p:sldLayoutId id="2147485538" r:id="rId28"/>
    <p:sldLayoutId id="2147485539" r:id="rId29"/>
    <p:sldLayoutId id="2147485540" r:id="rId30"/>
    <p:sldLayoutId id="2147485702" r:id="rId31"/>
    <p:sldLayoutId id="2147485504" r:id="rId32"/>
    <p:sldLayoutId id="2147485730" r:id="rId33"/>
    <p:sldLayoutId id="2147485689" r:id="rId34"/>
    <p:sldLayoutId id="2147485698" r:id="rId35"/>
    <p:sldLayoutId id="2147485640" r:id="rId36"/>
    <p:sldLayoutId id="2147485600" r:id="rId37"/>
    <p:sldLayoutId id="2147485463" r:id="rId38"/>
    <p:sldLayoutId id="2147485655" r:id="rId39"/>
    <p:sldLayoutId id="2147485725" r:id="rId40"/>
    <p:sldLayoutId id="2147485722" r:id="rId41"/>
    <p:sldLayoutId id="2147485638" r:id="rId42"/>
    <p:sldLayoutId id="2147485735" r:id="rId43"/>
    <p:sldLayoutId id="2147485736" r:id="rId44"/>
    <p:sldLayoutId id="2147485737" r:id="rId45"/>
    <p:sldLayoutId id="2147485738" r:id="rId46"/>
    <p:sldLayoutId id="2147485739" r:id="rId47"/>
    <p:sldLayoutId id="2147485740" r:id="rId48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4000" b="1" kern="1200" cap="none" spc="0" baseline="0" dirty="0" smtClean="0">
          <a:ln w="3175">
            <a:noFill/>
          </a:ln>
          <a:solidFill>
            <a:schemeClr val="bg1"/>
          </a:solidFill>
          <a:effectLst/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0" marR="0" indent="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2"/>
        </a:buClr>
        <a:buSzPct val="90000"/>
        <a:buFontTx/>
        <a:buNone/>
        <a:tabLst/>
        <a:defRPr sz="1800" b="1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tabLst/>
        <a:defRPr sz="1200" b="0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tabLst/>
        <a:defRPr sz="1200" b="0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tabLst/>
        <a:defRPr sz="1200" b="0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tabLst/>
        <a:defRPr sz="1200" b="0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0" userDrawn="1">
          <p15:clr>
            <a:srgbClr val="C35EA4"/>
          </p15:clr>
        </p15:guide>
        <p15:guide id="17" pos="7320" userDrawn="1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92" userDrawn="1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88" userDrawn="1">
          <p15:clr>
            <a:srgbClr val="A4A3A4"/>
          </p15:clr>
        </p15:guide>
        <p15:guide id="31" orient="horz" pos="400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3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otnet/aspnetcore/blob/main/src/Http/Http/src/DefaultHttpContext.cs" TargetMode="External"/><Relationship Id="rId1" Type="http://schemas.openxmlformats.org/officeDocument/2006/relationships/slideLayout" Target="../slideLayouts/slideLayout4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D4DC0B-2A1D-D265-C645-54C020A088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171" y="2189877"/>
            <a:ext cx="6367270" cy="1923604"/>
          </a:xfrm>
        </p:spPr>
        <p:txBody>
          <a:bodyPr/>
          <a:lstStyle/>
          <a:p>
            <a:r>
              <a:rPr lang="en-US" b="0" spc="-300" dirty="0">
                <a:gradFill flip="none">
                  <a:gsLst>
                    <a:gs pos="1000">
                      <a:srgbClr val="D502AA"/>
                    </a:gs>
                    <a:gs pos="25000">
                      <a:srgbClr val="E566CC"/>
                    </a:gs>
                    <a:gs pos="56000">
                      <a:srgbClr val="E76BC7"/>
                    </a:gs>
                    <a:gs pos="100000">
                      <a:srgbClr val="FA94A1"/>
                    </a:gs>
                  </a:gsLst>
                  <a:lin ang="3600000" scaled="0"/>
                  <a:tileRect/>
                </a:gradFill>
                <a:latin typeface="Open Sans"/>
                <a:ea typeface="Open Sans"/>
                <a:cs typeface="Open Sans"/>
              </a:rPr>
              <a:t>.NET Conf 2024 - Vietnam</a:t>
            </a:r>
            <a:endParaRPr lang="en-US" sz="6600" b="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7EF6DD2-E9D3-6E9E-7F1C-7B07185321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1336" y="181409"/>
            <a:ext cx="1003155" cy="1003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4A64A85-C0E4-E57B-AAF8-F27933817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5382" y="-62997"/>
            <a:ext cx="1433297" cy="1433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logo with a square and a square with a square and a square with a square and a square with a square and a square with a square and a square with a square and a square with&#10;&#10;Description automatically generated">
            <a:extLst>
              <a:ext uri="{FF2B5EF4-FFF2-40B4-BE49-F238E27FC236}">
                <a16:creationId xmlns:a16="http://schemas.microsoft.com/office/drawing/2014/main" id="{15345FC2-3F1F-A7DA-6B65-65DD376F90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43846" y="5805386"/>
            <a:ext cx="1953736" cy="54372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87BBC1C-BB28-FE3D-3E8E-5EFC7F711551}"/>
              </a:ext>
            </a:extLst>
          </p:cNvPr>
          <p:cNvSpPr txBox="1"/>
          <p:nvPr/>
        </p:nvSpPr>
        <p:spPr>
          <a:xfrm>
            <a:off x="671835" y="5748800"/>
            <a:ext cx="2123979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800" dirty="0">
                <a:solidFill>
                  <a:schemeClr val="bg1"/>
                </a:solidFill>
              </a:rPr>
              <a:t>Organized by</a:t>
            </a:r>
          </a:p>
        </p:txBody>
      </p:sp>
    </p:spTree>
    <p:extLst>
      <p:ext uri="{BB962C8B-B14F-4D97-AF65-F5344CB8AC3E}">
        <p14:creationId xmlns:p14="http://schemas.microsoft.com/office/powerpoint/2010/main" val="2298920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9">
            <a:extLst>
              <a:ext uri="{FF2B5EF4-FFF2-40B4-BE49-F238E27FC236}">
                <a16:creationId xmlns:a16="http://schemas.microsoft.com/office/drawing/2014/main" id="{D79F9D1E-3DB5-6B9A-2440-87D303028149}"/>
              </a:ext>
            </a:extLst>
          </p:cNvPr>
          <p:cNvSpPr txBox="1">
            <a:spLocks/>
          </p:cNvSpPr>
          <p:nvPr/>
        </p:nvSpPr>
        <p:spPr>
          <a:xfrm>
            <a:off x="1241502" y="667355"/>
            <a:ext cx="10372206" cy="615553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cap="none" spc="0" baseline="0" dirty="0" smtClean="0">
                <a:ln w="3175">
                  <a:noFill/>
                </a:ln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b="0" dirty="0" err="1"/>
              <a:t>HttpContext</a:t>
            </a:r>
            <a:endParaRPr lang="en-US" b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04D1D8-B333-03FE-EBD3-D979B2154958}"/>
              </a:ext>
            </a:extLst>
          </p:cNvPr>
          <p:cNvSpPr txBox="1"/>
          <p:nvPr/>
        </p:nvSpPr>
        <p:spPr>
          <a:xfrm>
            <a:off x="1003609" y="4410338"/>
            <a:ext cx="8326244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hlinkClick r:id="rId2"/>
              </a:rPr>
              <a:t>https://github.com/dotnet/aspnetcore/blob/main/src/Http/Http/src/DefaultHttpContext.cs</a:t>
            </a:r>
            <a:endParaRPr lang="en-US" sz="1400" dirty="0">
              <a:solidFill>
                <a:schemeClr val="bg1"/>
              </a:solidFill>
            </a:endParaRPr>
          </a:p>
          <a:p>
            <a:endParaRPr lang="en-US" sz="1400" dirty="0">
              <a:solidFill>
                <a:schemeClr val="bg1"/>
              </a:solidFill>
            </a:endParaRPr>
          </a:p>
          <a:p>
            <a:r>
              <a:rPr lang="en-US" sz="1400" dirty="0">
                <a:solidFill>
                  <a:schemeClr val="bg1"/>
                </a:solidFill>
              </a:rPr>
              <a:t>https://docs.microsoft.com/en-us/aspnet/core/fundamentals/http-context</a:t>
            </a:r>
          </a:p>
          <a:p>
            <a:endParaRPr lang="en-US" sz="1400" dirty="0">
              <a:solidFill>
                <a:schemeClr val="bg1"/>
              </a:solidFill>
            </a:endParaRPr>
          </a:p>
          <a:p>
            <a:r>
              <a:rPr lang="en-US" sz="1400" dirty="0">
                <a:solidFill>
                  <a:schemeClr val="bg1"/>
                </a:solidFill>
              </a:rPr>
              <a:t>https://github.com/davidfowl/AspNetCoreDiagnosticScenarios/blob/master/AspNetCoreGuidance.md</a:t>
            </a:r>
          </a:p>
          <a:p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D200EF-782C-4B8C-8035-9D433361797A}"/>
              </a:ext>
            </a:extLst>
          </p:cNvPr>
          <p:cNvSpPr txBox="1"/>
          <p:nvPr/>
        </p:nvSpPr>
        <p:spPr>
          <a:xfrm>
            <a:off x="1159728" y="1865869"/>
            <a:ext cx="6096000" cy="11787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</a:rPr>
              <a:t>HttpContext</a:t>
            </a:r>
            <a:r>
              <a:rPr lang="en-US" dirty="0">
                <a:solidFill>
                  <a:schemeClr val="bg1"/>
                </a:solidFill>
              </a:rPr>
              <a:t> encapsulates all HTTP-specific information about an individual HTTP request.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</a:rPr>
              <a:t>HttpContext</a:t>
            </a:r>
            <a:r>
              <a:rPr lang="en-US" dirty="0">
                <a:solidFill>
                  <a:schemeClr val="bg1"/>
                </a:solidFill>
              </a:rPr>
              <a:t> isn't thread-safe</a:t>
            </a:r>
          </a:p>
        </p:txBody>
      </p:sp>
    </p:spTree>
    <p:extLst>
      <p:ext uri="{BB962C8B-B14F-4D97-AF65-F5344CB8AC3E}">
        <p14:creationId xmlns:p14="http://schemas.microsoft.com/office/powerpoint/2010/main" val="53191945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07AFAE-7D68-1953-F7A9-4CA4AB5FF6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9">
            <a:extLst>
              <a:ext uri="{FF2B5EF4-FFF2-40B4-BE49-F238E27FC236}">
                <a16:creationId xmlns:a16="http://schemas.microsoft.com/office/drawing/2014/main" id="{5EB6A2EA-6A65-67B2-BFEC-9539872FB673}"/>
              </a:ext>
            </a:extLst>
          </p:cNvPr>
          <p:cNvSpPr txBox="1">
            <a:spLocks/>
          </p:cNvSpPr>
          <p:nvPr/>
        </p:nvSpPr>
        <p:spPr>
          <a:xfrm>
            <a:off x="1241502" y="667355"/>
            <a:ext cx="10372206" cy="615553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cap="none" spc="0" baseline="0" dirty="0" smtClean="0">
                <a:ln w="3175">
                  <a:noFill/>
                </a:ln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b="0" dirty="0"/>
              <a:t>Authentication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CBED432-B53F-B082-43E3-BF6CFBA185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5782" y="1677617"/>
            <a:ext cx="10183646" cy="249589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230AC46-EF10-66B6-BA67-8467240DF177}"/>
              </a:ext>
            </a:extLst>
          </p:cNvPr>
          <p:cNvSpPr txBox="1"/>
          <p:nvPr/>
        </p:nvSpPr>
        <p:spPr>
          <a:xfrm>
            <a:off x="1241502" y="4586203"/>
            <a:ext cx="9618282" cy="3639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https://github.com/dotnet/aspnetcore/tree/main/src/Http/Authentication.Abstractions/src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03807DC-1C21-91B4-ACF7-090900B58960}"/>
              </a:ext>
            </a:extLst>
          </p:cNvPr>
          <p:cNvSpPr txBox="1"/>
          <p:nvPr/>
        </p:nvSpPr>
        <p:spPr>
          <a:xfrm>
            <a:off x="1241502" y="5342289"/>
            <a:ext cx="10183645" cy="3639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https://github.com/dotnet/aspnetcore/tree/main/src/Http/Authentication.Core/src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26A8CE6-A412-31FD-05F9-1B7943617B28}"/>
              </a:ext>
            </a:extLst>
          </p:cNvPr>
          <p:cNvSpPr txBox="1"/>
          <p:nvPr/>
        </p:nvSpPr>
        <p:spPr>
          <a:xfrm>
            <a:off x="1227210" y="6008672"/>
            <a:ext cx="9344898" cy="3639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https://github.com/dotnet/aspnetcore/blob/main/src/Security/Authentication/Core/src/</a:t>
            </a:r>
          </a:p>
        </p:txBody>
      </p:sp>
    </p:spTree>
    <p:extLst>
      <p:ext uri="{BB962C8B-B14F-4D97-AF65-F5344CB8AC3E}">
        <p14:creationId xmlns:p14="http://schemas.microsoft.com/office/powerpoint/2010/main" val="1299867117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5726C3-1ECE-832B-EBE9-0DC4F90C3E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9">
            <a:extLst>
              <a:ext uri="{FF2B5EF4-FFF2-40B4-BE49-F238E27FC236}">
                <a16:creationId xmlns:a16="http://schemas.microsoft.com/office/drawing/2014/main" id="{DBFA447D-AD59-56CC-A334-F444B4306A2C}"/>
              </a:ext>
            </a:extLst>
          </p:cNvPr>
          <p:cNvSpPr txBox="1">
            <a:spLocks/>
          </p:cNvSpPr>
          <p:nvPr/>
        </p:nvSpPr>
        <p:spPr>
          <a:xfrm>
            <a:off x="1241502" y="667355"/>
            <a:ext cx="10372206" cy="615553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cap="none" spc="0" baseline="0" dirty="0" smtClean="0">
                <a:ln w="3175">
                  <a:noFill/>
                </a:ln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b="0" dirty="0"/>
              <a:t>Authentication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CF57A9-4390-8F91-46D4-6229BDF44037}"/>
              </a:ext>
            </a:extLst>
          </p:cNvPr>
          <p:cNvSpPr txBox="1"/>
          <p:nvPr/>
        </p:nvSpPr>
        <p:spPr>
          <a:xfrm>
            <a:off x="1241502" y="1657815"/>
            <a:ext cx="8408020" cy="15388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000" dirty="0">
                <a:solidFill>
                  <a:schemeClr val="bg1"/>
                </a:solidFill>
              </a:rPr>
              <a:t>Support multiple Schemes: Cookies, Bearer, Windows,…</a:t>
            </a:r>
          </a:p>
          <a:p>
            <a:pPr algn="l"/>
            <a:r>
              <a:rPr lang="en-US" sz="2000" dirty="0">
                <a:solidFill>
                  <a:schemeClr val="bg1"/>
                </a:solidFill>
              </a:rPr>
              <a:t>If only one scheme registered, it is automatically used as </a:t>
            </a:r>
            <a:r>
              <a:rPr lang="en-US" sz="2000" dirty="0" err="1">
                <a:solidFill>
                  <a:schemeClr val="bg1"/>
                </a:solidFill>
              </a:rPr>
              <a:t>DefaultScheme</a:t>
            </a:r>
            <a:endParaRPr lang="en-US" sz="2000" dirty="0">
              <a:solidFill>
                <a:schemeClr val="bg1"/>
              </a:solidFill>
            </a:endParaRPr>
          </a:p>
          <a:p>
            <a:pPr algn="l"/>
            <a:endParaRPr lang="en-US" sz="2000" dirty="0">
              <a:solidFill>
                <a:schemeClr val="bg1"/>
              </a:solidFill>
            </a:endParaRPr>
          </a:p>
          <a:p>
            <a:pPr algn="l"/>
            <a:r>
              <a:rPr lang="en-US" sz="2000" dirty="0">
                <a:solidFill>
                  <a:schemeClr val="bg1"/>
                </a:solidFill>
              </a:rPr>
              <a:t>An Authentication Scheme corresponding to an Authentication Handler</a:t>
            </a:r>
          </a:p>
          <a:p>
            <a:pPr algn="l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41F826-9EC6-FD91-F8BA-DBFDFADC06C5}"/>
              </a:ext>
            </a:extLst>
          </p:cNvPr>
          <p:cNvSpPr txBox="1"/>
          <p:nvPr/>
        </p:nvSpPr>
        <p:spPr>
          <a:xfrm>
            <a:off x="1094390" y="3934115"/>
            <a:ext cx="108538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https://github.com/dotnet/aspnetcore/blob/main/src/Http/Authentication.Abstractions/src/IAuthenticationHandler.cs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5314F1-E89E-B925-5F35-B7CD296225B9}"/>
              </a:ext>
            </a:extLst>
          </p:cNvPr>
          <p:cNvSpPr txBox="1"/>
          <p:nvPr/>
        </p:nvSpPr>
        <p:spPr>
          <a:xfrm>
            <a:off x="1094390" y="4430695"/>
            <a:ext cx="106568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https://github.com/dotnet/aspnetcore/blob/main/src/Http/Authentication.Core/src/AuthenticationService.cs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7F3DE82-59F2-9637-8257-4596184577B7}"/>
              </a:ext>
            </a:extLst>
          </p:cNvPr>
          <p:cNvSpPr txBox="1"/>
          <p:nvPr/>
        </p:nvSpPr>
        <p:spPr>
          <a:xfrm>
            <a:off x="1083813" y="5417923"/>
            <a:ext cx="105862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https://github.com/dotnet/aspnetcore/blob/main/src/Http/Authentication.Abstractions/src/AuthenticationHttpContextExtensions.cs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52AB4CA-12B9-054E-FA5A-7B20E4B61344}"/>
              </a:ext>
            </a:extLst>
          </p:cNvPr>
          <p:cNvSpPr txBox="1"/>
          <p:nvPr/>
        </p:nvSpPr>
        <p:spPr>
          <a:xfrm>
            <a:off x="1070517" y="5899631"/>
            <a:ext cx="1003609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https://github.com/dotnet/aspnetcore/blob/main/src/Security/Authentication/Cookies/src/CookieAuthenticationHandler.cs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B7894B6-92F3-7075-0CFA-61DA4417990E}"/>
              </a:ext>
            </a:extLst>
          </p:cNvPr>
          <p:cNvSpPr txBox="1"/>
          <p:nvPr/>
        </p:nvSpPr>
        <p:spPr>
          <a:xfrm>
            <a:off x="1077951" y="4935473"/>
            <a:ext cx="952314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https://github.com/dotnet/aspnetcore/blob/main/src/Security/Authentication/Core/src/AuthenticationMiddleware.cs</a:t>
            </a:r>
          </a:p>
        </p:txBody>
      </p:sp>
    </p:spTree>
    <p:extLst>
      <p:ext uri="{BB962C8B-B14F-4D97-AF65-F5344CB8AC3E}">
        <p14:creationId xmlns:p14="http://schemas.microsoft.com/office/powerpoint/2010/main" val="1138982392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F79C88-5B2E-9D94-D35D-B286BE19D5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9">
            <a:extLst>
              <a:ext uri="{FF2B5EF4-FFF2-40B4-BE49-F238E27FC236}">
                <a16:creationId xmlns:a16="http://schemas.microsoft.com/office/drawing/2014/main" id="{1A79BC0E-298F-4E50-0CB9-47709B30F828}"/>
              </a:ext>
            </a:extLst>
          </p:cNvPr>
          <p:cNvSpPr txBox="1">
            <a:spLocks/>
          </p:cNvSpPr>
          <p:nvPr/>
        </p:nvSpPr>
        <p:spPr>
          <a:xfrm>
            <a:off x="1241502" y="667355"/>
            <a:ext cx="10372206" cy="615553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cap="none" spc="0" baseline="0" dirty="0" smtClean="0">
                <a:ln w="3175">
                  <a:noFill/>
                </a:ln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b="0" dirty="0"/>
              <a:t>Authorization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A638E6-B366-9E49-E9EC-23E3A1EF237D}"/>
              </a:ext>
            </a:extLst>
          </p:cNvPr>
          <p:cNvSpPr txBox="1"/>
          <p:nvPr/>
        </p:nvSpPr>
        <p:spPr>
          <a:xfrm>
            <a:off x="1241501" y="1657815"/>
            <a:ext cx="9783338" cy="24622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000" dirty="0" err="1">
                <a:solidFill>
                  <a:schemeClr val="bg1"/>
                </a:solidFill>
              </a:rPr>
              <a:t>AuthorizeAttribute</a:t>
            </a:r>
            <a:r>
              <a:rPr lang="en-US" sz="2000" dirty="0">
                <a:solidFill>
                  <a:schemeClr val="bg1"/>
                </a:solidFill>
              </a:rPr>
              <a:t> only a marker attribute, it does not contain behavior, authentication is handled in </a:t>
            </a:r>
            <a:r>
              <a:rPr lang="en-US" sz="2000" dirty="0" err="1">
                <a:solidFill>
                  <a:schemeClr val="bg1"/>
                </a:solidFill>
              </a:rPr>
              <a:t>AuthorizationMiddleware</a:t>
            </a:r>
            <a:r>
              <a:rPr lang="en-US" sz="2000" dirty="0">
                <a:solidFill>
                  <a:schemeClr val="bg1"/>
                </a:solidFill>
              </a:rPr>
              <a:t> and </a:t>
            </a:r>
            <a:r>
              <a:rPr lang="en-US" sz="2000" dirty="0" err="1">
                <a:solidFill>
                  <a:schemeClr val="bg1"/>
                </a:solidFill>
              </a:rPr>
              <a:t>AuthorizationFilter</a:t>
            </a:r>
            <a:r>
              <a:rPr lang="en-US" sz="2000" dirty="0">
                <a:solidFill>
                  <a:schemeClr val="bg1"/>
                </a:solidFill>
              </a:rPr>
              <a:t> (legacy)</a:t>
            </a:r>
          </a:p>
          <a:p>
            <a:pPr algn="l"/>
            <a:endParaRPr lang="en-US" sz="2000" dirty="0">
              <a:solidFill>
                <a:schemeClr val="bg1"/>
              </a:solidFill>
            </a:endParaRPr>
          </a:p>
          <a:p>
            <a:pPr algn="l"/>
            <a:r>
              <a:rPr lang="en-US" sz="2000" dirty="0" err="1">
                <a:solidFill>
                  <a:schemeClr val="bg1"/>
                </a:solidFill>
              </a:rPr>
              <a:t>AuthoriztionPolicy</a:t>
            </a:r>
            <a:r>
              <a:rPr lang="en-US" sz="2000" dirty="0">
                <a:solidFill>
                  <a:schemeClr val="bg1"/>
                </a:solidFill>
              </a:rPr>
              <a:t> contains a list of Requirements</a:t>
            </a:r>
          </a:p>
          <a:p>
            <a:pPr algn="l"/>
            <a:r>
              <a:rPr lang="en-US" sz="2000" dirty="0">
                <a:solidFill>
                  <a:schemeClr val="bg1"/>
                </a:solidFill>
              </a:rPr>
              <a:t>Each Requirement need one or more </a:t>
            </a:r>
            <a:r>
              <a:rPr lang="en-US" sz="2000" dirty="0" err="1">
                <a:solidFill>
                  <a:schemeClr val="bg1"/>
                </a:solidFill>
              </a:rPr>
              <a:t>AuthenticationHander</a:t>
            </a:r>
            <a:endParaRPr lang="en-US" sz="2000" dirty="0">
              <a:solidFill>
                <a:schemeClr val="bg1"/>
              </a:solidFill>
            </a:endParaRPr>
          </a:p>
          <a:p>
            <a:pPr algn="l"/>
            <a:r>
              <a:rPr lang="en-US" sz="2000" dirty="0" err="1">
                <a:solidFill>
                  <a:schemeClr val="bg1"/>
                </a:solidFill>
              </a:rPr>
              <a:t>AuthorizationService</a:t>
            </a:r>
            <a:r>
              <a:rPr lang="en-US" sz="2000" dirty="0">
                <a:solidFill>
                  <a:schemeClr val="bg1"/>
                </a:solidFill>
              </a:rPr>
              <a:t>: authorize the current user again Requirements</a:t>
            </a:r>
          </a:p>
          <a:p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Role and Claim are built-in policies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65D59A-3230-838B-8AC5-E35244CF95E3}"/>
              </a:ext>
            </a:extLst>
          </p:cNvPr>
          <p:cNvSpPr txBox="1"/>
          <p:nvPr/>
        </p:nvSpPr>
        <p:spPr>
          <a:xfrm>
            <a:off x="1094390" y="4648822"/>
            <a:ext cx="108538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https://github.com/dotnet/aspnetcore/blob/main/src/Security/Authorization/Core/src/AuthorizeAttribute.cs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19D49EA-72E3-5B24-0070-191FD03C2730}"/>
              </a:ext>
            </a:extLst>
          </p:cNvPr>
          <p:cNvSpPr txBox="1"/>
          <p:nvPr/>
        </p:nvSpPr>
        <p:spPr>
          <a:xfrm>
            <a:off x="1094390" y="5145402"/>
            <a:ext cx="106568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https://github.com/dotnet/aspnetcore/blob/main/src/Security/Authorization/Policy/src/AuthorizationMiddleware.cs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5D1B9B-93AD-A3BC-8E50-84FF0FB5AA89}"/>
              </a:ext>
            </a:extLst>
          </p:cNvPr>
          <p:cNvSpPr txBox="1"/>
          <p:nvPr/>
        </p:nvSpPr>
        <p:spPr>
          <a:xfrm>
            <a:off x="1094390" y="5694016"/>
            <a:ext cx="105862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https://github.com/dotnet/aspnetcore/blob/main/src/Security/Authorization/Core/src/DefaultAuthorizationService.cs</a:t>
            </a:r>
          </a:p>
        </p:txBody>
      </p:sp>
    </p:spTree>
    <p:extLst>
      <p:ext uri="{BB962C8B-B14F-4D97-AF65-F5344CB8AC3E}">
        <p14:creationId xmlns:p14="http://schemas.microsoft.com/office/powerpoint/2010/main" val="528174967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82A5307-4D86-61BF-330B-42862F70C511}"/>
              </a:ext>
            </a:extLst>
          </p:cNvPr>
          <p:cNvSpPr txBox="1"/>
          <p:nvPr/>
        </p:nvSpPr>
        <p:spPr>
          <a:xfrm>
            <a:off x="1296211" y="2321227"/>
            <a:ext cx="9034564" cy="17220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Typically, when using policy-based authorization, policies are registered by calling </a:t>
            </a:r>
            <a:r>
              <a:rPr lang="en-US" dirty="0" err="1">
                <a:solidFill>
                  <a:schemeClr val="bg1"/>
                </a:solidFill>
              </a:rPr>
              <a:t>AuthorizationOptions.AddPolicy</a:t>
            </a:r>
            <a:r>
              <a:rPr lang="en-US" dirty="0">
                <a:solidFill>
                  <a:schemeClr val="bg1"/>
                </a:solidFill>
              </a:rPr>
              <a:t> as part of authorization service configuration. 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In some scenarios, it may not be possible (or desirable) to register all authorization policies in this way. In those cases, you can use a custom </a:t>
            </a:r>
            <a:r>
              <a:rPr lang="en-US" dirty="0" err="1">
                <a:solidFill>
                  <a:schemeClr val="bg1"/>
                </a:solidFill>
              </a:rPr>
              <a:t>IAuthorizationPolicyProvider</a:t>
            </a:r>
            <a:r>
              <a:rPr lang="en-US" dirty="0">
                <a:solidFill>
                  <a:schemeClr val="bg1"/>
                </a:solidFill>
              </a:rPr>
              <a:t> to control how authorization policies are supplied</a:t>
            </a:r>
          </a:p>
        </p:txBody>
      </p:sp>
      <p:sp>
        <p:nvSpPr>
          <p:cNvPr id="4" name="Title 9">
            <a:extLst>
              <a:ext uri="{FF2B5EF4-FFF2-40B4-BE49-F238E27FC236}">
                <a16:creationId xmlns:a16="http://schemas.microsoft.com/office/drawing/2014/main" id="{3CC84655-888C-BC83-1BEB-75652D1167FB}"/>
              </a:ext>
            </a:extLst>
          </p:cNvPr>
          <p:cNvSpPr txBox="1">
            <a:spLocks/>
          </p:cNvSpPr>
          <p:nvPr/>
        </p:nvSpPr>
        <p:spPr>
          <a:xfrm>
            <a:off x="1241502" y="667355"/>
            <a:ext cx="10372206" cy="615553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cap="none" spc="0" baseline="0" dirty="0" smtClean="0">
                <a:ln w="3175">
                  <a:noFill/>
                </a:ln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b="0" dirty="0"/>
              <a:t>Custom Authorization Policy Provider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38F8DE-633F-9C0A-D5C7-0F52DEB6CFAB}"/>
              </a:ext>
            </a:extLst>
          </p:cNvPr>
          <p:cNvSpPr txBox="1"/>
          <p:nvPr/>
        </p:nvSpPr>
        <p:spPr>
          <a:xfrm>
            <a:off x="1296211" y="5081556"/>
            <a:ext cx="968402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2"/>
                </a:solidFill>
              </a:rPr>
              <a:t>https://github.com/thiennn/aspnetcore-samples/tree/main/CustomAuthorizationPolicyProvider</a:t>
            </a:r>
          </a:p>
        </p:txBody>
      </p:sp>
    </p:spTree>
    <p:extLst>
      <p:ext uri="{BB962C8B-B14F-4D97-AF65-F5344CB8AC3E}">
        <p14:creationId xmlns:p14="http://schemas.microsoft.com/office/powerpoint/2010/main" val="877660910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3C9311-F0ED-5701-15CD-BE6A137127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9">
            <a:extLst>
              <a:ext uri="{FF2B5EF4-FFF2-40B4-BE49-F238E27FC236}">
                <a16:creationId xmlns:a16="http://schemas.microsoft.com/office/drawing/2014/main" id="{A69B287C-9B3F-3E5C-06E7-64779D602414}"/>
              </a:ext>
            </a:extLst>
          </p:cNvPr>
          <p:cNvSpPr txBox="1">
            <a:spLocks/>
          </p:cNvSpPr>
          <p:nvPr/>
        </p:nvSpPr>
        <p:spPr>
          <a:xfrm>
            <a:off x="1241502" y="667355"/>
            <a:ext cx="10372206" cy="615553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cap="none" spc="0" baseline="0" dirty="0" smtClean="0">
                <a:ln w="3175">
                  <a:noFill/>
                </a:ln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b="0" dirty="0"/>
              <a:t>Global Exception Handling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33E3BE6-8D1A-3382-521A-1658834124B5}"/>
              </a:ext>
            </a:extLst>
          </p:cNvPr>
          <p:cNvSpPr txBox="1"/>
          <p:nvPr/>
        </p:nvSpPr>
        <p:spPr>
          <a:xfrm>
            <a:off x="1367881" y="1641891"/>
            <a:ext cx="9783338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000" dirty="0">
                <a:solidFill>
                  <a:schemeClr val="bg1"/>
                </a:solidFill>
              </a:rPr>
              <a:t>Don’t write your custom </a:t>
            </a:r>
            <a:r>
              <a:rPr lang="en-US" sz="2000" dirty="0" err="1">
                <a:solidFill>
                  <a:schemeClr val="bg1"/>
                </a:solidFill>
              </a:rPr>
              <a:t>ExceptionHandlerMiddleware</a:t>
            </a:r>
            <a:endParaRPr lang="en-US" sz="2000" dirty="0">
              <a:solidFill>
                <a:schemeClr val="bg1"/>
              </a:solidFill>
            </a:endParaRPr>
          </a:p>
          <a:p>
            <a:pPr algn="l"/>
            <a:endParaRPr lang="en-US" sz="2000" dirty="0">
              <a:solidFill>
                <a:schemeClr val="bg1"/>
              </a:solidFill>
            </a:endParaRPr>
          </a:p>
          <a:p>
            <a:pPr algn="l"/>
            <a:r>
              <a:rPr lang="en-US" sz="2000" dirty="0">
                <a:solidFill>
                  <a:schemeClr val="bg1"/>
                </a:solidFill>
              </a:rPr>
              <a:t>Use built-in </a:t>
            </a:r>
            <a:r>
              <a:rPr lang="en-US" sz="2000" dirty="0" err="1">
                <a:solidFill>
                  <a:schemeClr val="bg1"/>
                </a:solidFill>
              </a:rPr>
              <a:t>ExceptionHanlderMiddleware</a:t>
            </a:r>
            <a:r>
              <a:rPr lang="en-US" sz="2000" dirty="0">
                <a:solidFill>
                  <a:schemeClr val="bg1"/>
                </a:solidFill>
              </a:rPr>
              <a:t> and write your </a:t>
            </a:r>
            <a:r>
              <a:rPr lang="en-US" sz="2000" dirty="0" err="1">
                <a:solidFill>
                  <a:schemeClr val="bg1"/>
                </a:solidFill>
              </a:rPr>
              <a:t>GlobalExceptionHandler</a:t>
            </a:r>
            <a:r>
              <a:rPr lang="en-US" sz="2000" dirty="0">
                <a:solidFill>
                  <a:schemeClr val="bg1"/>
                </a:solidFill>
              </a:rPr>
              <a:t> that implement </a:t>
            </a:r>
            <a:r>
              <a:rPr lang="en-US" sz="2000" dirty="0" err="1">
                <a:solidFill>
                  <a:schemeClr val="bg1"/>
                </a:solidFill>
              </a:rPr>
              <a:t>IExceptionHandler</a:t>
            </a:r>
            <a:r>
              <a:rPr lang="en-US" sz="2000" dirty="0">
                <a:solidFill>
                  <a:schemeClr val="bg1"/>
                </a:solidFill>
              </a:rPr>
              <a:t> if needed.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3D45FA-6531-2058-32CE-439F7B426BE4}"/>
              </a:ext>
            </a:extLst>
          </p:cNvPr>
          <p:cNvSpPr txBox="1"/>
          <p:nvPr/>
        </p:nvSpPr>
        <p:spPr>
          <a:xfrm>
            <a:off x="1241502" y="4778300"/>
            <a:ext cx="836370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https://github.com/dotnet/aspnetcore/blob/main/src/Middleware/Diagnostics/src/ExceptionHandler/ExceptionHandlerMiddlewareImpl.cs</a:t>
            </a:r>
          </a:p>
        </p:txBody>
      </p:sp>
    </p:spTree>
    <p:extLst>
      <p:ext uri="{BB962C8B-B14F-4D97-AF65-F5344CB8AC3E}">
        <p14:creationId xmlns:p14="http://schemas.microsoft.com/office/powerpoint/2010/main" val="1902603993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8A83D4EE-C5F3-A508-E7AA-BA3ADCBCE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8839" y="2616200"/>
            <a:ext cx="9287453" cy="627830"/>
          </a:xfrm>
        </p:spPr>
        <p:txBody>
          <a:bodyPr/>
          <a:lstStyle/>
          <a:p>
            <a:r>
              <a:rPr lang="en-US" sz="4000" b="0" dirty="0"/>
              <a:t>Source code of demo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2422B63-EE32-2311-AEB7-DF0389BB616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21227" y="3409131"/>
            <a:ext cx="10405055" cy="492443"/>
          </a:xfrm>
        </p:spPr>
        <p:txBody>
          <a:bodyPr/>
          <a:lstStyle/>
          <a:p>
            <a:r>
              <a:rPr lang="en-US" b="0" dirty="0"/>
              <a:t>https://github.com/thiennn/aspnetcore-samples</a:t>
            </a:r>
          </a:p>
        </p:txBody>
      </p:sp>
    </p:spTree>
    <p:extLst>
      <p:ext uri="{BB962C8B-B14F-4D97-AF65-F5344CB8AC3E}">
        <p14:creationId xmlns:p14="http://schemas.microsoft.com/office/powerpoint/2010/main" val="1023826571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CEE78-38EB-D916-D788-C806908B17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3013502"/>
            <a:ext cx="9144000" cy="830997"/>
          </a:xfrm>
        </p:spPr>
        <p:txBody>
          <a:bodyPr/>
          <a:lstStyle/>
          <a:p>
            <a:r>
              <a:rPr lang="en-US"/>
              <a:t>Thank you</a:t>
            </a:r>
          </a:p>
        </p:txBody>
      </p:sp>
      <p:pic>
        <p:nvPicPr>
          <p:cNvPr id="3" name="Picture 2" descr="A logo with a square and a square with a square and a square with a square and a square with a square and a square with a square and a square with a square and a square with&#10;&#10;Description automatically generated">
            <a:extLst>
              <a:ext uri="{FF2B5EF4-FFF2-40B4-BE49-F238E27FC236}">
                <a16:creationId xmlns:a16="http://schemas.microsoft.com/office/drawing/2014/main" id="{A1ED134E-AB1D-2214-9F34-22E29DCEC0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8268" y="3157136"/>
            <a:ext cx="1953736" cy="543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874255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5BA64A-F559-823D-C2BA-0F8B8FBA2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1549" y="1066467"/>
            <a:ext cx="9057941" cy="1802288"/>
          </a:xfrm>
        </p:spPr>
        <p:txBody>
          <a:bodyPr/>
          <a:lstStyle/>
          <a:p>
            <a:r>
              <a:rPr lang="en-US" sz="3600" b="0" spc="-100" dirty="0">
                <a:gradFill flip="none">
                  <a:gsLst>
                    <a:gs pos="1000">
                      <a:srgbClr val="D502AA"/>
                    </a:gs>
                    <a:gs pos="25000">
                      <a:srgbClr val="E566CC"/>
                    </a:gs>
                    <a:gs pos="56000">
                      <a:srgbClr val="E76BC7"/>
                    </a:gs>
                    <a:gs pos="100000">
                      <a:srgbClr val="FA94A1"/>
                    </a:gs>
                  </a:gsLst>
                  <a:lin ang="3600000" scaled="0"/>
                  <a:tileRect/>
                </a:gradFill>
                <a:latin typeface="Open Sans"/>
                <a:ea typeface="Open Sans"/>
                <a:cs typeface="Open Sans"/>
              </a:rPr>
              <a:t>Gain deeper understanding of ASP.NET Core by exploring its source code</a:t>
            </a:r>
            <a:endParaRPr lang="en-US" sz="3600" b="0" spc="-1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3AEF3E-EE41-3585-E154-0F43059CD55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17191" y="4909845"/>
            <a:ext cx="5430837" cy="276999"/>
          </a:xfrm>
        </p:spPr>
        <p:txBody>
          <a:bodyPr/>
          <a:lstStyle/>
          <a:p>
            <a:r>
              <a:rPr lang="en-US" b="0" dirty="0">
                <a:solidFill>
                  <a:schemeClr val="tx1"/>
                </a:solidFill>
                <a:latin typeface="Open Sans"/>
                <a:ea typeface="Open Sans"/>
                <a:cs typeface="Open Sans"/>
              </a:rPr>
              <a:t>Thien Nguyen</a:t>
            </a:r>
            <a:endParaRPr lang="en-US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6926047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BB56789-A9AB-B383-AB98-14F220A28EA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b="0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5024FE-042A-D25B-1B76-73FCB72987CE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5172577" y="1413038"/>
            <a:ext cx="5173276" cy="276999"/>
          </a:xfrm>
        </p:spPr>
        <p:txBody>
          <a:bodyPr/>
          <a:lstStyle/>
          <a:p>
            <a:r>
              <a:rPr lang="en-US" dirty="0"/>
              <a:t>ASP.NET Core components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9AB5ED-8358-2EF3-1015-2EDE69E7CD5F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5172577" y="2179438"/>
            <a:ext cx="5173276" cy="276999"/>
          </a:xfrm>
        </p:spPr>
        <p:txBody>
          <a:bodyPr/>
          <a:lstStyle/>
          <a:p>
            <a:r>
              <a:rPr lang="en-US" dirty="0"/>
              <a:t>Application Startup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DCD786-B5F0-C987-5623-7286BC80E3DF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5172577" y="2945838"/>
            <a:ext cx="5173276" cy="276999"/>
          </a:xfrm>
        </p:spPr>
        <p:txBody>
          <a:bodyPr/>
          <a:lstStyle/>
          <a:p>
            <a:r>
              <a:rPr lang="en-US" dirty="0"/>
              <a:t>The Anatomy of a Request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DFAAFF5-3B84-53A2-4F10-D13AF063D038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Routing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BEA97ED-0CF8-A47B-8CB2-FBA3B5A7A927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5172577" y="4478638"/>
            <a:ext cx="5173276" cy="276999"/>
          </a:xfrm>
        </p:spPr>
        <p:txBody>
          <a:bodyPr/>
          <a:lstStyle/>
          <a:p>
            <a:r>
              <a:rPr lang="en-US" dirty="0"/>
              <a:t>Authentication and Authorization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DB8261F-FF9F-9C30-B13F-81B7EE0435FF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5172577" y="5245040"/>
            <a:ext cx="5173276" cy="276999"/>
          </a:xfrm>
        </p:spPr>
        <p:txBody>
          <a:bodyPr/>
          <a:lstStyle/>
          <a:p>
            <a:r>
              <a:rPr lang="en-US" dirty="0"/>
              <a:t>Exception Handling</a:t>
            </a:r>
          </a:p>
        </p:txBody>
      </p:sp>
    </p:spTree>
    <p:extLst>
      <p:ext uri="{BB962C8B-B14F-4D97-AF65-F5344CB8AC3E}">
        <p14:creationId xmlns:p14="http://schemas.microsoft.com/office/powerpoint/2010/main" val="3410552477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78868C2A-8A84-3E6D-872A-F1CB0A621305}"/>
              </a:ext>
            </a:extLst>
          </p:cNvPr>
          <p:cNvSpPr/>
          <p:nvPr/>
        </p:nvSpPr>
        <p:spPr>
          <a:xfrm>
            <a:off x="8888358" y="973359"/>
            <a:ext cx="1828800" cy="4367803"/>
          </a:xfrm>
          <a:prstGeom prst="rect">
            <a:avLst/>
          </a:prstGeom>
          <a:solidFill>
            <a:sysClr val="windowText" lastClr="000000">
              <a:lumMod val="75000"/>
              <a:lumOff val="25000"/>
            </a:sysClr>
          </a:solidFill>
          <a:ln w="19050" cap="flat" cmpd="sng" algn="ctr">
            <a:solidFill>
              <a:sysClr val="windowText" lastClr="000000">
                <a:lumMod val="85000"/>
                <a:lumOff val="15000"/>
              </a:sysClr>
            </a:solidFill>
            <a:prstDash val="solid"/>
            <a:miter lim="800000"/>
          </a:ln>
          <a:effectLst>
            <a:glow rad="101600">
              <a:srgbClr val="ED7D31">
                <a:satMod val="175000"/>
                <a:alpha val="40000"/>
              </a:srgbClr>
            </a:glow>
          </a:effectLst>
        </p:spPr>
        <p:txBody>
          <a:bodyPr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Extensions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EDD38051-AE67-C261-72DD-7E5ECB9491F2}"/>
              </a:ext>
            </a:extLst>
          </p:cNvPr>
          <p:cNvSpPr/>
          <p:nvPr/>
        </p:nvSpPr>
        <p:spPr>
          <a:xfrm>
            <a:off x="1495046" y="4005225"/>
            <a:ext cx="5486400" cy="803910"/>
          </a:xfrm>
          <a:prstGeom prst="rect">
            <a:avLst/>
          </a:prstGeom>
          <a:solidFill>
            <a:srgbClr val="512BD4"/>
          </a:solidFill>
          <a:ln w="19050" cap="flat" cmpd="sng" algn="ctr">
            <a:solidFill>
              <a:srgbClr val="351D8F"/>
            </a:solidFill>
            <a:prstDash val="solid"/>
            <a:miter lim="800000"/>
          </a:ln>
          <a:effectLst/>
        </p:spPr>
        <p:txBody>
          <a:bodyPr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Servers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6F8A0E24-3C69-C98F-5F55-D9BC17AB9357}"/>
              </a:ext>
            </a:extLst>
          </p:cNvPr>
          <p:cNvSpPr/>
          <p:nvPr/>
        </p:nvSpPr>
        <p:spPr>
          <a:xfrm>
            <a:off x="7066843" y="4005383"/>
            <a:ext cx="1743402" cy="803752"/>
          </a:xfrm>
          <a:prstGeom prst="rect">
            <a:avLst/>
          </a:prstGeom>
          <a:solidFill>
            <a:sysClr val="windowText" lastClr="000000">
              <a:lumMod val="75000"/>
              <a:lumOff val="25000"/>
            </a:sysClr>
          </a:solidFill>
          <a:ln w="19050" cap="flat" cmpd="sng" algn="ctr">
            <a:solidFill>
              <a:sysClr val="windowText" lastClr="000000">
                <a:lumMod val="85000"/>
                <a:lumOff val="15000"/>
              </a:sysClr>
            </a:solidFill>
            <a:prstDash val="solid"/>
            <a:miter lim="800000"/>
          </a:ln>
          <a:effectLst/>
        </p:spPr>
        <p:txBody>
          <a:bodyPr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Worker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Services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807BB478-22D0-C063-0EA4-3B94AA120271}"/>
              </a:ext>
            </a:extLst>
          </p:cNvPr>
          <p:cNvSpPr/>
          <p:nvPr/>
        </p:nvSpPr>
        <p:spPr>
          <a:xfrm>
            <a:off x="1495046" y="4883338"/>
            <a:ext cx="7315199" cy="457200"/>
          </a:xfrm>
          <a:prstGeom prst="rect">
            <a:avLst/>
          </a:prstGeom>
          <a:solidFill>
            <a:sysClr val="windowText" lastClr="000000">
              <a:lumMod val="75000"/>
              <a:lumOff val="25000"/>
            </a:sysClr>
          </a:solidFill>
          <a:ln w="19050" cap="flat" cmpd="sng" algn="ctr">
            <a:solidFill>
              <a:sysClr val="windowText" lastClr="000000">
                <a:lumMod val="85000"/>
                <a:lumOff val="15000"/>
              </a:sysClr>
            </a:solidFill>
            <a:prstDash val="solid"/>
            <a:miter lim="800000"/>
          </a:ln>
          <a:effectLst/>
        </p:spPr>
        <p:txBody>
          <a:bodyPr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Hosting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91833534-F1CF-50CD-2AFE-E77AADFE0014}"/>
              </a:ext>
            </a:extLst>
          </p:cNvPr>
          <p:cNvGrpSpPr/>
          <p:nvPr/>
        </p:nvGrpSpPr>
        <p:grpSpPr>
          <a:xfrm>
            <a:off x="1500006" y="4009167"/>
            <a:ext cx="7315199" cy="1335024"/>
            <a:chOff x="1453896" y="4864608"/>
            <a:chExt cx="7315199" cy="1335024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9093D454-FDD9-C956-1D53-3FB400823374}"/>
                </a:ext>
              </a:extLst>
            </p:cNvPr>
            <p:cNvSpPr/>
            <p:nvPr/>
          </p:nvSpPr>
          <p:spPr>
            <a:xfrm>
              <a:off x="1453896" y="5742432"/>
              <a:ext cx="7315199" cy="457200"/>
            </a:xfrm>
            <a:prstGeom prst="rect">
              <a:avLst/>
            </a:prstGeom>
            <a:solidFill>
              <a:sysClr val="windowText" lastClr="000000">
                <a:lumMod val="75000"/>
                <a:lumOff val="25000"/>
              </a:sysClr>
            </a:solidFill>
            <a:ln w="19050" cap="flat" cmpd="sng" algn="ctr">
              <a:solidFill>
                <a:sysClr val="windowText" lastClr="000000">
                  <a:lumMod val="85000"/>
                  <a:lumOff val="15000"/>
                </a:sysClr>
              </a:solidFill>
              <a:prstDash val="solid"/>
              <a:miter lim="800000"/>
            </a:ln>
            <a:effectLst>
              <a:glow rad="101600">
                <a:srgbClr val="ED7D31">
                  <a:satMod val="175000"/>
                  <a:alpha val="40000"/>
                </a:srgbClr>
              </a:glow>
            </a:effectLst>
          </p:spPr>
          <p:txBody>
            <a:bodyPr rtlCol="0" anchor="t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Hosting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1B812BA8-DF05-109A-96CF-DF1FE4B44932}"/>
                </a:ext>
              </a:extLst>
            </p:cNvPr>
            <p:cNvSpPr/>
            <p:nvPr/>
          </p:nvSpPr>
          <p:spPr>
            <a:xfrm>
              <a:off x="7022592" y="4864608"/>
              <a:ext cx="1743402" cy="803752"/>
            </a:xfrm>
            <a:prstGeom prst="rect">
              <a:avLst/>
            </a:prstGeom>
            <a:solidFill>
              <a:sysClr val="windowText" lastClr="000000">
                <a:lumMod val="75000"/>
                <a:lumOff val="25000"/>
              </a:sysClr>
            </a:solidFill>
            <a:ln w="19050" cap="flat" cmpd="sng" algn="ctr">
              <a:solidFill>
                <a:sysClr val="windowText" lastClr="000000">
                  <a:lumMod val="85000"/>
                  <a:lumOff val="15000"/>
                </a:sysClr>
              </a:solidFill>
              <a:prstDash val="solid"/>
              <a:miter lim="800000"/>
            </a:ln>
            <a:effectLst>
              <a:glow rad="101600">
                <a:srgbClr val="ED7D31">
                  <a:satMod val="175000"/>
                  <a:alpha val="40000"/>
                </a:srgbClr>
              </a:glow>
            </a:effectLst>
          </p:spPr>
          <p:txBody>
            <a:bodyPr rtlCol="0" anchor="t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Worker 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Services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5E29EA26-FB11-0B0A-4037-6F26BE05B2DF}"/>
                </a:ext>
              </a:extLst>
            </p:cNvPr>
            <p:cNvSpPr/>
            <p:nvPr/>
          </p:nvSpPr>
          <p:spPr>
            <a:xfrm>
              <a:off x="1453896" y="4864608"/>
              <a:ext cx="5486400" cy="803910"/>
            </a:xfrm>
            <a:prstGeom prst="rect">
              <a:avLst/>
            </a:prstGeom>
            <a:solidFill>
              <a:srgbClr val="512BD4"/>
            </a:solidFill>
            <a:ln w="19050" cap="flat" cmpd="sng" algn="ctr">
              <a:solidFill>
                <a:srgbClr val="351D8F"/>
              </a:solidFill>
              <a:prstDash val="solid"/>
              <a:miter lim="800000"/>
            </a:ln>
            <a:effectLst>
              <a:glow rad="101600">
                <a:srgbClr val="ED7D31">
                  <a:satMod val="175000"/>
                  <a:alpha val="40000"/>
                </a:srgbClr>
              </a:glow>
            </a:effectLst>
          </p:spPr>
          <p:txBody>
            <a:bodyPr rtlCol="0" anchor="t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Servers</a:t>
              </a:r>
            </a:p>
          </p:txBody>
        </p:sp>
      </p:grpSp>
      <p:sp>
        <p:nvSpPr>
          <p:cNvPr id="53" name="Rectangle 52">
            <a:extLst>
              <a:ext uri="{FF2B5EF4-FFF2-40B4-BE49-F238E27FC236}">
                <a16:creationId xmlns:a16="http://schemas.microsoft.com/office/drawing/2014/main" id="{5D4EF160-58F1-4A79-24BE-3844470D8D11}"/>
              </a:ext>
            </a:extLst>
          </p:cNvPr>
          <p:cNvSpPr/>
          <p:nvPr/>
        </p:nvSpPr>
        <p:spPr>
          <a:xfrm>
            <a:off x="1500006" y="2646711"/>
            <a:ext cx="7315200" cy="1280160"/>
          </a:xfrm>
          <a:prstGeom prst="rect">
            <a:avLst/>
          </a:prstGeom>
          <a:solidFill>
            <a:srgbClr val="512BD4"/>
          </a:solidFill>
          <a:ln w="19050" cap="flat" cmpd="sng" algn="ctr">
            <a:solidFill>
              <a:srgbClr val="351D8F"/>
            </a:solidFill>
            <a:prstDash val="solid"/>
            <a:miter lim="800000"/>
          </a:ln>
          <a:effectLst>
            <a:glow rad="101600">
              <a:srgbClr val="ED7D31">
                <a:satMod val="175000"/>
                <a:alpha val="40000"/>
              </a:srgbClr>
            </a:glow>
          </a:effectLst>
        </p:spPr>
        <p:txBody>
          <a:bodyPr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Middleware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E21CCE4B-2095-9ED4-80B7-0D2971E0D84B}"/>
              </a:ext>
            </a:extLst>
          </p:cNvPr>
          <p:cNvSpPr/>
          <p:nvPr/>
        </p:nvSpPr>
        <p:spPr>
          <a:xfrm>
            <a:off x="5706246" y="982503"/>
            <a:ext cx="3099816" cy="1590596"/>
          </a:xfrm>
          <a:prstGeom prst="rect">
            <a:avLst/>
          </a:prstGeom>
          <a:solidFill>
            <a:srgbClr val="512BD4"/>
          </a:solidFill>
          <a:ln w="19050" cap="flat" cmpd="sng" algn="ctr">
            <a:solidFill>
              <a:srgbClr val="351D8F"/>
            </a:solidFill>
            <a:prstDash val="solid"/>
            <a:miter lim="800000"/>
          </a:ln>
          <a:effectLst>
            <a:glow rad="101600">
              <a:srgbClr val="ED7D31">
                <a:satMod val="175000"/>
                <a:alpha val="40000"/>
              </a:srgbClr>
            </a:glow>
          </a:effectLst>
        </p:spPr>
        <p:txBody>
          <a:bodyPr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Services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E3519F4D-D0BA-7814-EC35-2C97E48EFC2A}"/>
              </a:ext>
            </a:extLst>
          </p:cNvPr>
          <p:cNvSpPr/>
          <p:nvPr/>
        </p:nvSpPr>
        <p:spPr>
          <a:xfrm>
            <a:off x="1500006" y="982503"/>
            <a:ext cx="4129714" cy="1590596"/>
          </a:xfrm>
          <a:prstGeom prst="rect">
            <a:avLst/>
          </a:prstGeom>
          <a:solidFill>
            <a:srgbClr val="512BD4"/>
          </a:solidFill>
          <a:ln w="19050" cap="flat" cmpd="sng" algn="ctr">
            <a:solidFill>
              <a:srgbClr val="351D8F"/>
            </a:solidFill>
            <a:prstDash val="solid"/>
            <a:miter lim="800000"/>
          </a:ln>
          <a:effectLst>
            <a:glow rad="101600">
              <a:srgbClr val="ED7D31">
                <a:satMod val="175000"/>
                <a:alpha val="40000"/>
              </a:srgbClr>
            </a:glow>
          </a:effectLst>
        </p:spPr>
        <p:txBody>
          <a:bodyPr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Web UI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EA97A69B-086A-A9EF-6EF7-6EB2A441CCD3}"/>
              </a:ext>
            </a:extLst>
          </p:cNvPr>
          <p:cNvSpPr/>
          <p:nvPr/>
        </p:nvSpPr>
        <p:spPr>
          <a:xfrm>
            <a:off x="5704597" y="978990"/>
            <a:ext cx="3099816" cy="1590596"/>
          </a:xfrm>
          <a:prstGeom prst="rect">
            <a:avLst/>
          </a:prstGeom>
          <a:solidFill>
            <a:srgbClr val="512BD4"/>
          </a:solidFill>
          <a:ln w="19050" cap="flat" cmpd="sng" algn="ctr">
            <a:solidFill>
              <a:srgbClr val="351D8F"/>
            </a:solidFill>
            <a:prstDash val="solid"/>
            <a:miter lim="800000"/>
          </a:ln>
          <a:effectLst/>
        </p:spPr>
        <p:txBody>
          <a:bodyPr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Services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F60EBF94-7EE5-7F33-7DD6-D4BDD3A75FFA}"/>
              </a:ext>
            </a:extLst>
          </p:cNvPr>
          <p:cNvSpPr/>
          <p:nvPr/>
        </p:nvSpPr>
        <p:spPr>
          <a:xfrm>
            <a:off x="6737869" y="1339119"/>
            <a:ext cx="1033272" cy="1234440"/>
          </a:xfrm>
          <a:prstGeom prst="rect">
            <a:avLst/>
          </a:prstGeom>
          <a:solidFill>
            <a:srgbClr val="5B9BD5">
              <a:lumMod val="75000"/>
            </a:srgbClr>
          </a:solidFill>
          <a:ln w="19050" cap="flat" cmpd="sng" algn="ctr">
            <a:solidFill>
              <a:srgbClr val="351D8F"/>
            </a:solidFill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SignalR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BBC5AFDD-D1AE-6825-A54C-5A1C342FEFBB}"/>
              </a:ext>
            </a:extLst>
          </p:cNvPr>
          <p:cNvSpPr/>
          <p:nvPr/>
        </p:nvSpPr>
        <p:spPr>
          <a:xfrm>
            <a:off x="7771141" y="1339119"/>
            <a:ext cx="1033272" cy="1234440"/>
          </a:xfrm>
          <a:prstGeom prst="rect">
            <a:avLst/>
          </a:prstGeom>
          <a:solidFill>
            <a:srgbClr val="ED7D31">
              <a:lumMod val="75000"/>
            </a:srgbClr>
          </a:solidFill>
          <a:ln w="19050" cap="flat" cmpd="sng" algn="ctr">
            <a:solidFill>
              <a:srgbClr val="351D8F"/>
            </a:solidFill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gRPC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89715F42-BD30-B8C2-ECF8-08A8FC7F07D3}"/>
              </a:ext>
            </a:extLst>
          </p:cNvPr>
          <p:cNvSpPr/>
          <p:nvPr/>
        </p:nvSpPr>
        <p:spPr>
          <a:xfrm>
            <a:off x="1495047" y="980895"/>
            <a:ext cx="4129714" cy="1590596"/>
          </a:xfrm>
          <a:prstGeom prst="rect">
            <a:avLst/>
          </a:prstGeom>
          <a:solidFill>
            <a:srgbClr val="512BD4"/>
          </a:solidFill>
          <a:ln w="19050" cap="flat" cmpd="sng" algn="ctr">
            <a:solidFill>
              <a:srgbClr val="351D8F"/>
            </a:solidFill>
            <a:prstDash val="solid"/>
            <a:miter lim="800000"/>
          </a:ln>
          <a:effectLst/>
        </p:spPr>
        <p:txBody>
          <a:bodyPr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Web UI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5A563DC7-4DCC-2B9A-7BCA-77D0F42D2929}"/>
              </a:ext>
            </a:extLst>
          </p:cNvPr>
          <p:cNvSpPr/>
          <p:nvPr/>
        </p:nvSpPr>
        <p:spPr>
          <a:xfrm>
            <a:off x="1495046" y="1335623"/>
            <a:ext cx="1033272" cy="1234440"/>
          </a:xfrm>
          <a:prstGeom prst="rect">
            <a:avLst/>
          </a:prstGeom>
          <a:solidFill>
            <a:srgbClr val="70AD47"/>
          </a:solidFill>
          <a:ln w="19050" cap="flat" cmpd="sng" algn="ctr">
            <a:solidFill>
              <a:srgbClr val="351D8F"/>
            </a:solidFill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MVC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2C02748F-6E3C-EDEF-DD8B-55CB2DED55A6}"/>
              </a:ext>
            </a:extLst>
          </p:cNvPr>
          <p:cNvSpPr/>
          <p:nvPr/>
        </p:nvSpPr>
        <p:spPr>
          <a:xfrm>
            <a:off x="5704597" y="1339119"/>
            <a:ext cx="1033272" cy="1234440"/>
          </a:xfrm>
          <a:prstGeom prst="rect">
            <a:avLst/>
          </a:prstGeom>
          <a:solidFill>
            <a:srgbClr val="70AD47">
              <a:lumMod val="75000"/>
            </a:srgbClr>
          </a:solidFill>
          <a:ln w="19050" cap="flat" cmpd="sng" algn="ctr">
            <a:solidFill>
              <a:srgbClr val="351D8F"/>
            </a:solidFill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 APIs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B325CC17-0760-337A-D112-614F92CD771B}"/>
              </a:ext>
            </a:extLst>
          </p:cNvPr>
          <p:cNvSpPr/>
          <p:nvPr/>
        </p:nvSpPr>
        <p:spPr>
          <a:xfrm>
            <a:off x="2528311" y="1335623"/>
            <a:ext cx="1033272" cy="1234440"/>
          </a:xfrm>
          <a:prstGeom prst="rect">
            <a:avLst/>
          </a:prstGeom>
          <a:solidFill>
            <a:srgbClr val="5B9BD5"/>
          </a:solidFill>
          <a:ln w="19050" cap="flat" cmpd="sng" algn="ctr">
            <a:solidFill>
              <a:srgbClr val="351D8F"/>
            </a:solidFill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Razor Pages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574D62B8-DBB5-F073-EA96-C322C7BD82FE}"/>
              </a:ext>
            </a:extLst>
          </p:cNvPr>
          <p:cNvSpPr/>
          <p:nvPr/>
        </p:nvSpPr>
        <p:spPr>
          <a:xfrm>
            <a:off x="4591489" y="1336416"/>
            <a:ext cx="1033272" cy="1234440"/>
          </a:xfrm>
          <a:prstGeom prst="rect">
            <a:avLst/>
          </a:prstGeom>
          <a:solidFill>
            <a:srgbClr val="7030A0"/>
          </a:solidFill>
          <a:ln w="19050" cap="flat" cmpd="sng" algn="ctr">
            <a:solidFill>
              <a:srgbClr val="351D8F"/>
            </a:solidFill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Blazor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12C81947-0003-CE30-7DC0-29EA788B78A7}"/>
              </a:ext>
            </a:extLst>
          </p:cNvPr>
          <p:cNvSpPr/>
          <p:nvPr/>
        </p:nvSpPr>
        <p:spPr>
          <a:xfrm>
            <a:off x="3558224" y="1335015"/>
            <a:ext cx="1033272" cy="1234440"/>
          </a:xfrm>
          <a:prstGeom prst="rect">
            <a:avLst/>
          </a:prstGeom>
          <a:solidFill>
            <a:srgbClr val="FFC000">
              <a:lumMod val="75000"/>
            </a:srgbClr>
          </a:solidFill>
          <a:ln w="19050" cap="flat" cmpd="sng" algn="ctr">
            <a:solidFill>
              <a:srgbClr val="351D8F"/>
            </a:solidFill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SPA</a:t>
            </a: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74F35412-218F-D145-21FD-1C5C7858B208}"/>
              </a:ext>
            </a:extLst>
          </p:cNvPr>
          <p:cNvGrpSpPr/>
          <p:nvPr/>
        </p:nvGrpSpPr>
        <p:grpSpPr>
          <a:xfrm>
            <a:off x="1495046" y="4351935"/>
            <a:ext cx="5486400" cy="457200"/>
            <a:chOff x="1524000" y="4897914"/>
            <a:chExt cx="5486400" cy="685800"/>
          </a:xfrm>
          <a:solidFill>
            <a:sysClr val="windowText" lastClr="000000">
              <a:lumMod val="60000"/>
              <a:lumOff val="40000"/>
            </a:sysClr>
          </a:solidFill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507939BB-B08E-C907-5178-B263414899B4}"/>
                </a:ext>
              </a:extLst>
            </p:cNvPr>
            <p:cNvSpPr/>
            <p:nvPr/>
          </p:nvSpPr>
          <p:spPr>
            <a:xfrm>
              <a:off x="1524000" y="4897914"/>
              <a:ext cx="1828800" cy="685800"/>
            </a:xfrm>
            <a:prstGeom prst="rect">
              <a:avLst/>
            </a:prstGeom>
            <a:solidFill>
              <a:srgbClr val="7E63DF"/>
            </a:solidFill>
            <a:ln w="19050" cap="flat" cmpd="sng" algn="ctr">
              <a:solidFill>
                <a:srgbClr val="351D8F"/>
              </a:solidFill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Kestrel</a:t>
              </a: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601F7F33-9CA3-C64B-8DE0-A5D797C46FCD}"/>
                </a:ext>
              </a:extLst>
            </p:cNvPr>
            <p:cNvSpPr/>
            <p:nvPr/>
          </p:nvSpPr>
          <p:spPr>
            <a:xfrm>
              <a:off x="3352800" y="4897914"/>
              <a:ext cx="1828800" cy="685800"/>
            </a:xfrm>
            <a:prstGeom prst="rect">
              <a:avLst/>
            </a:prstGeom>
            <a:solidFill>
              <a:srgbClr val="7E63DF"/>
            </a:solidFill>
            <a:ln w="19050" cap="flat" cmpd="sng" algn="ctr">
              <a:solidFill>
                <a:srgbClr val="351D8F"/>
              </a:solidFill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IIS</a:t>
              </a: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80C1700B-6EF1-267A-97BF-1B1B5920FBDE}"/>
                </a:ext>
              </a:extLst>
            </p:cNvPr>
            <p:cNvSpPr/>
            <p:nvPr/>
          </p:nvSpPr>
          <p:spPr>
            <a:xfrm>
              <a:off x="5181600" y="4897914"/>
              <a:ext cx="1828800" cy="685800"/>
            </a:xfrm>
            <a:prstGeom prst="rect">
              <a:avLst/>
            </a:prstGeom>
            <a:solidFill>
              <a:srgbClr val="7E63DF"/>
            </a:solidFill>
            <a:ln w="19050" cap="flat" cmpd="sng" algn="ctr">
              <a:solidFill>
                <a:srgbClr val="351D8F"/>
              </a:solidFill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HTTP.sys</a:t>
              </a:r>
            </a:p>
          </p:txBody>
        </p:sp>
      </p:grpSp>
      <p:sp>
        <p:nvSpPr>
          <p:cNvPr id="69" name="Rectangle 68">
            <a:extLst>
              <a:ext uri="{FF2B5EF4-FFF2-40B4-BE49-F238E27FC236}">
                <a16:creationId xmlns:a16="http://schemas.microsoft.com/office/drawing/2014/main" id="{2F8B5170-CC21-AFF4-BC95-8F34D236F813}"/>
              </a:ext>
            </a:extLst>
          </p:cNvPr>
          <p:cNvSpPr/>
          <p:nvPr/>
        </p:nvSpPr>
        <p:spPr>
          <a:xfrm>
            <a:off x="1495048" y="2642909"/>
            <a:ext cx="7315200" cy="1280160"/>
          </a:xfrm>
          <a:prstGeom prst="rect">
            <a:avLst/>
          </a:prstGeom>
          <a:solidFill>
            <a:srgbClr val="512BD4"/>
          </a:solidFill>
          <a:ln w="19050" cap="flat" cmpd="sng" algn="ctr">
            <a:solidFill>
              <a:srgbClr val="351D8F"/>
            </a:solidFill>
            <a:prstDash val="solid"/>
            <a:miter lim="800000"/>
          </a:ln>
          <a:effectLst/>
        </p:spPr>
        <p:txBody>
          <a:bodyPr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Middleware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F91D9B89-DC8F-846F-FAF6-E5DCE401903A}"/>
              </a:ext>
            </a:extLst>
          </p:cNvPr>
          <p:cNvGrpSpPr/>
          <p:nvPr/>
        </p:nvGrpSpPr>
        <p:grpSpPr>
          <a:xfrm>
            <a:off x="1495046" y="3008669"/>
            <a:ext cx="7315202" cy="914400"/>
            <a:chOff x="2438399" y="3808778"/>
            <a:chExt cx="7315202" cy="914400"/>
          </a:xfrm>
          <a:solidFill>
            <a:srgbClr val="7E63DF"/>
          </a:solidFill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52544423-7967-E7F5-325B-7EDAD673941F}"/>
                </a:ext>
              </a:extLst>
            </p:cNvPr>
            <p:cNvSpPr/>
            <p:nvPr/>
          </p:nvSpPr>
          <p:spPr>
            <a:xfrm>
              <a:off x="2438401" y="3808778"/>
              <a:ext cx="1828800" cy="457200"/>
            </a:xfrm>
            <a:prstGeom prst="rect">
              <a:avLst/>
            </a:prstGeom>
            <a:grpFill/>
            <a:ln w="19050" cap="flat" cmpd="sng" algn="ctr">
              <a:solidFill>
                <a:srgbClr val="351D8F"/>
              </a:solidFill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Routing</a:t>
              </a: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A7DBC6A9-CA1D-ED84-E389-D65893D97A58}"/>
                </a:ext>
              </a:extLst>
            </p:cNvPr>
            <p:cNvSpPr/>
            <p:nvPr/>
          </p:nvSpPr>
          <p:spPr>
            <a:xfrm>
              <a:off x="4267201" y="3808778"/>
              <a:ext cx="1828800" cy="457200"/>
            </a:xfrm>
            <a:prstGeom prst="rect">
              <a:avLst/>
            </a:prstGeom>
            <a:grpFill/>
            <a:ln w="19050" cap="flat" cmpd="sng" algn="ctr">
              <a:solidFill>
                <a:srgbClr val="351D8F"/>
              </a:solidFill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Security</a:t>
              </a: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2E599280-E72C-6CC6-B1E9-45D591F37E6E}"/>
                </a:ext>
              </a:extLst>
            </p:cNvPr>
            <p:cNvSpPr/>
            <p:nvPr/>
          </p:nvSpPr>
          <p:spPr>
            <a:xfrm>
              <a:off x="6096001" y="3808778"/>
              <a:ext cx="1828800" cy="457200"/>
            </a:xfrm>
            <a:prstGeom prst="rect">
              <a:avLst/>
            </a:prstGeom>
            <a:grpFill/>
            <a:ln w="19050" cap="flat" cmpd="sng" algn="ctr">
              <a:solidFill>
                <a:srgbClr val="351D8F"/>
              </a:solidFill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Localization</a:t>
              </a: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837E4F5F-5F15-AD47-8DF2-7EE65EE332DD}"/>
                </a:ext>
              </a:extLst>
            </p:cNvPr>
            <p:cNvSpPr/>
            <p:nvPr/>
          </p:nvSpPr>
          <p:spPr>
            <a:xfrm>
              <a:off x="7924801" y="3808778"/>
              <a:ext cx="1828800" cy="457200"/>
            </a:xfrm>
            <a:prstGeom prst="rect">
              <a:avLst/>
            </a:prstGeom>
            <a:grpFill/>
            <a:ln w="19050" cap="flat" cmpd="sng" algn="ctr">
              <a:solidFill>
                <a:srgbClr val="351D8F"/>
              </a:solidFill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Caching</a:t>
              </a: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79751835-386D-6965-5B9E-8C908B807548}"/>
                </a:ext>
              </a:extLst>
            </p:cNvPr>
            <p:cNvSpPr/>
            <p:nvPr/>
          </p:nvSpPr>
          <p:spPr>
            <a:xfrm>
              <a:off x="2438399" y="4265978"/>
              <a:ext cx="1828800" cy="457200"/>
            </a:xfrm>
            <a:prstGeom prst="rect">
              <a:avLst/>
            </a:prstGeom>
            <a:grpFill/>
            <a:ln w="19050" cap="flat" cmpd="sng" algn="ctr">
              <a:solidFill>
                <a:srgbClr val="351D8F"/>
              </a:solidFill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Compression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C26E8FAB-6636-5156-8319-94649BF1B16C}"/>
                </a:ext>
              </a:extLst>
            </p:cNvPr>
            <p:cNvSpPr/>
            <p:nvPr/>
          </p:nvSpPr>
          <p:spPr>
            <a:xfrm>
              <a:off x="4267199" y="4265978"/>
              <a:ext cx="1828800" cy="457200"/>
            </a:xfrm>
            <a:prstGeom prst="rect">
              <a:avLst/>
            </a:prstGeom>
            <a:grpFill/>
            <a:ln w="19050" cap="flat" cmpd="sng" algn="ctr">
              <a:solidFill>
                <a:srgbClr val="351D8F"/>
              </a:solidFill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Session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994B1A36-01BB-7FEC-F848-E531B40150B5}"/>
                </a:ext>
              </a:extLst>
            </p:cNvPr>
            <p:cNvSpPr/>
            <p:nvPr/>
          </p:nvSpPr>
          <p:spPr>
            <a:xfrm>
              <a:off x="6096000" y="4265978"/>
              <a:ext cx="1828800" cy="457200"/>
            </a:xfrm>
            <a:prstGeom prst="rect">
              <a:avLst/>
            </a:prstGeom>
            <a:grpFill/>
            <a:ln w="19050" cap="flat" cmpd="sng" algn="ctr">
              <a:solidFill>
                <a:srgbClr val="351D8F"/>
              </a:solidFill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Health Checks</a:t>
              </a: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46D97AF3-61DC-6A2E-71FB-4AEF864972D6}"/>
                </a:ext>
              </a:extLst>
            </p:cNvPr>
            <p:cNvSpPr/>
            <p:nvPr/>
          </p:nvSpPr>
          <p:spPr>
            <a:xfrm>
              <a:off x="7924800" y="4265978"/>
              <a:ext cx="1828800" cy="457200"/>
            </a:xfrm>
            <a:prstGeom prst="rect">
              <a:avLst/>
            </a:prstGeom>
            <a:grpFill/>
            <a:ln w="19050" cap="flat" cmpd="sng" algn="ctr">
              <a:solidFill>
                <a:srgbClr val="351D8F"/>
              </a:solidFill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…</a:t>
              </a:r>
            </a:p>
          </p:txBody>
        </p:sp>
      </p:grpSp>
      <p:sp>
        <p:nvSpPr>
          <p:cNvPr id="79" name="Rectangle 78">
            <a:extLst>
              <a:ext uri="{FF2B5EF4-FFF2-40B4-BE49-F238E27FC236}">
                <a16:creationId xmlns:a16="http://schemas.microsoft.com/office/drawing/2014/main" id="{B84A475C-16CB-B288-0E5F-0FD1E19EFE36}"/>
              </a:ext>
            </a:extLst>
          </p:cNvPr>
          <p:cNvSpPr/>
          <p:nvPr/>
        </p:nvSpPr>
        <p:spPr>
          <a:xfrm>
            <a:off x="8889809" y="972734"/>
            <a:ext cx="1828800" cy="4367803"/>
          </a:xfrm>
          <a:prstGeom prst="rect">
            <a:avLst/>
          </a:prstGeom>
          <a:solidFill>
            <a:sysClr val="windowText" lastClr="000000">
              <a:lumMod val="75000"/>
              <a:lumOff val="25000"/>
            </a:sysClr>
          </a:solidFill>
          <a:ln w="19050" cap="flat" cmpd="sng" algn="ctr">
            <a:solidFill>
              <a:sysClr val="windowText" lastClr="000000">
                <a:lumMod val="85000"/>
                <a:lumOff val="15000"/>
              </a:sysClr>
            </a:solidFill>
            <a:prstDash val="solid"/>
            <a:miter lim="800000"/>
          </a:ln>
          <a:effectLst/>
        </p:spPr>
        <p:txBody>
          <a:bodyPr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Extensions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F50CA871-62E8-29C4-F9ED-D3F452608C27}"/>
              </a:ext>
            </a:extLst>
          </p:cNvPr>
          <p:cNvSpPr/>
          <p:nvPr/>
        </p:nvSpPr>
        <p:spPr>
          <a:xfrm>
            <a:off x="8889806" y="1335015"/>
            <a:ext cx="1828800" cy="777240"/>
          </a:xfrm>
          <a:prstGeom prst="rect">
            <a:avLst/>
          </a:prstGeom>
          <a:solidFill>
            <a:sysClr val="windowText" lastClr="000000">
              <a:lumMod val="65000"/>
              <a:lumOff val="35000"/>
            </a:sysClr>
          </a:solidFill>
          <a:ln w="19050" cap="flat" cmpd="sng" algn="ctr">
            <a:solidFill>
              <a:sysClr val="windowText" lastClr="000000">
                <a:lumMod val="85000"/>
                <a:lumOff val="15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Logging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586A3E0E-6ABB-1FE0-7146-D4A855767B17}"/>
              </a:ext>
            </a:extLst>
          </p:cNvPr>
          <p:cNvSpPr/>
          <p:nvPr/>
        </p:nvSpPr>
        <p:spPr>
          <a:xfrm>
            <a:off x="8889806" y="4445545"/>
            <a:ext cx="1828800" cy="894991"/>
          </a:xfrm>
          <a:prstGeom prst="rect">
            <a:avLst/>
          </a:prstGeom>
          <a:solidFill>
            <a:sysClr val="windowText" lastClr="000000">
              <a:lumMod val="65000"/>
              <a:lumOff val="35000"/>
            </a:sysClr>
          </a:solidFill>
          <a:ln w="19050" cap="flat" cmpd="sng" algn="ctr">
            <a:solidFill>
              <a:sysClr val="windowText" lastClr="000000">
                <a:lumMod val="85000"/>
                <a:lumOff val="15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Dependency Injection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78CB53DC-7F6D-339E-B4E2-BBB0A4DC9628}"/>
              </a:ext>
            </a:extLst>
          </p:cNvPr>
          <p:cNvSpPr/>
          <p:nvPr/>
        </p:nvSpPr>
        <p:spPr>
          <a:xfrm>
            <a:off x="8889806" y="2113826"/>
            <a:ext cx="1828800" cy="777240"/>
          </a:xfrm>
          <a:prstGeom prst="rect">
            <a:avLst/>
          </a:prstGeom>
          <a:solidFill>
            <a:sysClr val="windowText" lastClr="000000">
              <a:lumMod val="65000"/>
              <a:lumOff val="35000"/>
            </a:sysClr>
          </a:solidFill>
          <a:ln w="19050" cap="flat" cmpd="sng" algn="ctr">
            <a:solidFill>
              <a:sysClr val="windowText" lastClr="000000">
                <a:lumMod val="85000"/>
                <a:lumOff val="15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Configuration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4C91B9DE-2108-192D-ABC1-90C60FD5B066}"/>
              </a:ext>
            </a:extLst>
          </p:cNvPr>
          <p:cNvSpPr/>
          <p:nvPr/>
        </p:nvSpPr>
        <p:spPr>
          <a:xfrm>
            <a:off x="8889806" y="2891066"/>
            <a:ext cx="1828800" cy="777240"/>
          </a:xfrm>
          <a:prstGeom prst="rect">
            <a:avLst/>
          </a:prstGeom>
          <a:solidFill>
            <a:sysClr val="windowText" lastClr="000000">
              <a:lumMod val="65000"/>
              <a:lumOff val="35000"/>
            </a:sysClr>
          </a:solidFill>
          <a:ln w="19050" cap="flat" cmpd="sng" algn="ctr">
            <a:solidFill>
              <a:sysClr val="windowText" lastClr="000000">
                <a:lumMod val="85000"/>
                <a:lumOff val="15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Options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686327D1-D11A-3C9E-8C7C-855E0DEC2488}"/>
              </a:ext>
            </a:extLst>
          </p:cNvPr>
          <p:cNvSpPr/>
          <p:nvPr/>
        </p:nvSpPr>
        <p:spPr>
          <a:xfrm>
            <a:off x="8889806" y="3668306"/>
            <a:ext cx="1828800" cy="777240"/>
          </a:xfrm>
          <a:prstGeom prst="rect">
            <a:avLst/>
          </a:prstGeom>
          <a:solidFill>
            <a:sysClr val="windowText" lastClr="000000">
              <a:lumMod val="65000"/>
              <a:lumOff val="35000"/>
            </a:sysClr>
          </a:solidFill>
          <a:ln w="19050" cap="flat" cmpd="sng" algn="ctr">
            <a:solidFill>
              <a:sysClr val="windowText" lastClr="000000">
                <a:lumMod val="85000"/>
                <a:lumOff val="15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File Providers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C144BF3C-7149-D7A7-8583-665DB6E1E960}"/>
              </a:ext>
            </a:extLst>
          </p:cNvPr>
          <p:cNvSpPr txBox="1"/>
          <p:nvPr/>
        </p:nvSpPr>
        <p:spPr>
          <a:xfrm>
            <a:off x="3855450" y="5660053"/>
            <a:ext cx="4481099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ASP.NET Core Components</a:t>
            </a:r>
          </a:p>
        </p:txBody>
      </p:sp>
    </p:spTree>
    <p:extLst>
      <p:ext uri="{BB962C8B-B14F-4D97-AF65-F5344CB8AC3E}">
        <p14:creationId xmlns:p14="http://schemas.microsoft.com/office/powerpoint/2010/main" val="757325800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92FC30D-2C70-FF86-EC13-E4D78A4CC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677" y="422028"/>
            <a:ext cx="5429601" cy="615553"/>
          </a:xfrm>
        </p:spPr>
        <p:txBody>
          <a:bodyPr/>
          <a:lstStyle/>
          <a:p>
            <a:r>
              <a:rPr lang="en-US" b="0" dirty="0"/>
              <a:t>Application Startup</a:t>
            </a:r>
            <a:endParaRPr lang="en-US" sz="2400" b="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3EA8E37-24E1-326D-3FCF-0005893BBB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677" y="2312050"/>
            <a:ext cx="5198711" cy="351441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616A2A6-8184-70DA-0257-10A2E4B5D0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1552" y="302281"/>
            <a:ext cx="5414453" cy="603161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6E4C6CD-7FA8-04BA-22AF-62B479C67DCD}"/>
              </a:ext>
            </a:extLst>
          </p:cNvPr>
          <p:cNvSpPr txBox="1"/>
          <p:nvPr/>
        </p:nvSpPr>
        <p:spPr>
          <a:xfrm>
            <a:off x="570677" y="6423826"/>
            <a:ext cx="1069205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https://github.com/dotnet/aspnetcore/blob/main/src/DefaultBuilder/src/WebApplicationBuilder.cs</a:t>
            </a:r>
          </a:p>
        </p:txBody>
      </p:sp>
    </p:spTree>
    <p:extLst>
      <p:ext uri="{BB962C8B-B14F-4D97-AF65-F5344CB8AC3E}">
        <p14:creationId xmlns:p14="http://schemas.microsoft.com/office/powerpoint/2010/main" val="164125556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B2CA44C-3F18-590D-59FC-3F12B33046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188" y="2380455"/>
            <a:ext cx="11001623" cy="2676952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761DE4EC-69EE-6F02-6ED1-C521D24861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188" y="667355"/>
            <a:ext cx="11018520" cy="615553"/>
          </a:xfrm>
        </p:spPr>
        <p:txBody>
          <a:bodyPr/>
          <a:lstStyle/>
          <a:p>
            <a:r>
              <a:rPr lang="en-US" b="0" dirty="0"/>
              <a:t>The Anatomy of a Request</a:t>
            </a:r>
          </a:p>
        </p:txBody>
      </p:sp>
    </p:spTree>
    <p:extLst>
      <p:ext uri="{BB962C8B-B14F-4D97-AF65-F5344CB8AC3E}">
        <p14:creationId xmlns:p14="http://schemas.microsoft.com/office/powerpoint/2010/main" val="466959009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E2F3D2-FC93-1208-B2EE-3C92FC082B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BBFE0AD4-6B21-C761-F3FB-5E7836BA55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1502" y="667355"/>
            <a:ext cx="10372206" cy="615553"/>
          </a:xfrm>
        </p:spPr>
        <p:txBody>
          <a:bodyPr/>
          <a:lstStyle/>
          <a:p>
            <a:r>
              <a:rPr lang="en-US" b="0" dirty="0"/>
              <a:t>The Server Architecture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473F302-37EC-4C09-4271-C230257E76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5302" y="1973137"/>
            <a:ext cx="9115677" cy="4026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972640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D80376F-A9CB-94D8-E64E-B43B523399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908" y="315438"/>
            <a:ext cx="8768838" cy="359853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CE2C6F4-B3FC-6DE4-4821-017693EC4B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908" y="4466225"/>
            <a:ext cx="7643611" cy="195739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C3B2703-762F-0773-BDBC-5817A8D84B74}"/>
              </a:ext>
            </a:extLst>
          </p:cNvPr>
          <p:cNvSpPr txBox="1"/>
          <p:nvPr/>
        </p:nvSpPr>
        <p:spPr>
          <a:xfrm>
            <a:off x="713677" y="3939000"/>
            <a:ext cx="798427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https://github.com/dotnet/aspnetcore/blob/main/src/Hosting/Server.Abstractions/src/IServer.cs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B5992C-E224-9087-0C1A-0E7C60F68EBB}"/>
              </a:ext>
            </a:extLst>
          </p:cNvPr>
          <p:cNvSpPr txBox="1"/>
          <p:nvPr/>
        </p:nvSpPr>
        <p:spPr>
          <a:xfrm>
            <a:off x="713677" y="6423616"/>
            <a:ext cx="828163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https://github.com/dotnet/aspnetcore/blob/main/src/Extensions/Features/src/IFeatureCollection.cs</a:t>
            </a:r>
          </a:p>
        </p:txBody>
      </p:sp>
    </p:spTree>
    <p:extLst>
      <p:ext uri="{BB962C8B-B14F-4D97-AF65-F5344CB8AC3E}">
        <p14:creationId xmlns:p14="http://schemas.microsoft.com/office/powerpoint/2010/main" val="3302686676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ADB982AC-F19F-FE3C-2F8E-A0D3008442E6}"/>
              </a:ext>
            </a:extLst>
          </p:cNvPr>
          <p:cNvSpPr/>
          <p:nvPr/>
        </p:nvSpPr>
        <p:spPr bwMode="auto">
          <a:xfrm>
            <a:off x="3414293" y="1516566"/>
            <a:ext cx="1843994" cy="1749248"/>
          </a:xfrm>
          <a:custGeom>
            <a:avLst/>
            <a:gdLst>
              <a:gd name="connsiteX0" fmla="*/ 265609 w 1843994"/>
              <a:gd name="connsiteY0" fmla="*/ 0 h 1749248"/>
              <a:gd name="connsiteX1" fmla="*/ 124361 w 1843994"/>
              <a:gd name="connsiteY1" fmla="*/ 1724722 h 1749248"/>
              <a:gd name="connsiteX2" fmla="*/ 1834214 w 1843994"/>
              <a:gd name="connsiteY2" fmla="*/ 951571 h 1749248"/>
              <a:gd name="connsiteX3" fmla="*/ 852907 w 1843994"/>
              <a:gd name="connsiteY3" fmla="*/ 44605 h 1749248"/>
              <a:gd name="connsiteX4" fmla="*/ 1507112 w 1843994"/>
              <a:gd name="connsiteY4" fmla="*/ 371707 h 1749248"/>
              <a:gd name="connsiteX5" fmla="*/ 1797044 w 1843994"/>
              <a:gd name="connsiteY5" fmla="*/ 505522 h 1749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43994" h="1749248">
                <a:moveTo>
                  <a:pt x="265609" y="0"/>
                </a:moveTo>
                <a:cubicBezTo>
                  <a:pt x="64268" y="783063"/>
                  <a:pt x="-137073" y="1566127"/>
                  <a:pt x="124361" y="1724722"/>
                </a:cubicBezTo>
                <a:cubicBezTo>
                  <a:pt x="385795" y="1883317"/>
                  <a:pt x="1712790" y="1231590"/>
                  <a:pt x="1834214" y="951571"/>
                </a:cubicBezTo>
                <a:cubicBezTo>
                  <a:pt x="1955638" y="671552"/>
                  <a:pt x="907424" y="141249"/>
                  <a:pt x="852907" y="44605"/>
                </a:cubicBezTo>
                <a:cubicBezTo>
                  <a:pt x="798390" y="-52039"/>
                  <a:pt x="1507112" y="371707"/>
                  <a:pt x="1507112" y="371707"/>
                </a:cubicBezTo>
                <a:cubicBezTo>
                  <a:pt x="1664468" y="448526"/>
                  <a:pt x="1730756" y="477024"/>
                  <a:pt x="1797044" y="505522"/>
                </a:cubicBezTo>
              </a:path>
            </a:pathLst>
          </a:cu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3721A15F-337A-C9C0-B5C9-B3F5394E7976}"/>
              </a:ext>
            </a:extLst>
          </p:cNvPr>
          <p:cNvSpPr/>
          <p:nvPr/>
        </p:nvSpPr>
        <p:spPr>
          <a:xfrm rot="10494816">
            <a:off x="3315947" y="2861157"/>
            <a:ext cx="1612479" cy="1612479"/>
          </a:xfrm>
          <a:prstGeom prst="arc">
            <a:avLst>
              <a:gd name="adj1" fmla="val 16200000"/>
              <a:gd name="adj2" fmla="val 13464316"/>
            </a:avLst>
          </a:prstGeom>
          <a:ln w="63500">
            <a:solidFill>
              <a:schemeClr val="bg2"/>
            </a:solidFill>
            <a:headEnd type="none" w="lg" len="med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6BF0845-5330-3AE7-A6FD-E2E3277B9700}"/>
              </a:ext>
            </a:extLst>
          </p:cNvPr>
          <p:cNvSpPr txBox="1"/>
          <p:nvPr/>
        </p:nvSpPr>
        <p:spPr>
          <a:xfrm>
            <a:off x="3646895" y="3559674"/>
            <a:ext cx="950581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 dirty="0">
                <a:solidFill>
                  <a:schemeClr val="bg1"/>
                </a:solidFill>
              </a:rPr>
              <a:t>Infinity loop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B6A4756D-EA05-594C-EFD5-229951A56236}"/>
              </a:ext>
            </a:extLst>
          </p:cNvPr>
          <p:cNvSpPr/>
          <p:nvPr/>
        </p:nvSpPr>
        <p:spPr bwMode="auto">
          <a:xfrm>
            <a:off x="7561271" y="2691937"/>
            <a:ext cx="2505308" cy="2166362"/>
          </a:xfrm>
          <a:prstGeom prst="roundRect">
            <a:avLst>
              <a:gd name="adj" fmla="val 2478"/>
            </a:avLst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FB7FD1B-EEB5-9770-8743-88BCACD3C05D}"/>
              </a:ext>
            </a:extLst>
          </p:cNvPr>
          <p:cNvSpPr/>
          <p:nvPr/>
        </p:nvSpPr>
        <p:spPr bwMode="auto">
          <a:xfrm>
            <a:off x="7761992" y="3141010"/>
            <a:ext cx="906965" cy="223025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lt1">
                <a:shade val="95000"/>
                <a:satMod val="15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Work Item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B71E3A5-511B-0ECE-65EE-A36618DA823F}"/>
              </a:ext>
            </a:extLst>
          </p:cNvPr>
          <p:cNvSpPr/>
          <p:nvPr/>
        </p:nvSpPr>
        <p:spPr bwMode="auto">
          <a:xfrm>
            <a:off x="7761992" y="3376549"/>
            <a:ext cx="906965" cy="223025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lt1">
                <a:shade val="95000"/>
                <a:satMod val="15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Work Item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13D934C-7A4B-3F8A-DA03-0E60E2BD2AF4}"/>
              </a:ext>
            </a:extLst>
          </p:cNvPr>
          <p:cNvSpPr/>
          <p:nvPr/>
        </p:nvSpPr>
        <p:spPr bwMode="auto">
          <a:xfrm>
            <a:off x="7761991" y="3601928"/>
            <a:ext cx="906965" cy="223025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lt1">
                <a:shade val="95000"/>
                <a:satMod val="15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Work Item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97B350B-0575-D8E8-8020-C9C42E8A498A}"/>
              </a:ext>
            </a:extLst>
          </p:cNvPr>
          <p:cNvSpPr/>
          <p:nvPr/>
        </p:nvSpPr>
        <p:spPr bwMode="auto">
          <a:xfrm>
            <a:off x="7761990" y="3842175"/>
            <a:ext cx="906965" cy="223025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lt1">
                <a:shade val="95000"/>
                <a:satMod val="15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Work Item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7F820E9-79A5-CA0F-1B8B-32825CB79D80}"/>
              </a:ext>
            </a:extLst>
          </p:cNvPr>
          <p:cNvSpPr/>
          <p:nvPr/>
        </p:nvSpPr>
        <p:spPr bwMode="auto">
          <a:xfrm>
            <a:off x="7761989" y="4074988"/>
            <a:ext cx="906965" cy="223025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lt1">
                <a:shade val="95000"/>
                <a:satMod val="15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Work Item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D263A9C-FA16-F1F7-130D-A3B2E47F389B}"/>
              </a:ext>
            </a:extLst>
          </p:cNvPr>
          <p:cNvSpPr/>
          <p:nvPr/>
        </p:nvSpPr>
        <p:spPr bwMode="auto">
          <a:xfrm>
            <a:off x="7761989" y="4308793"/>
            <a:ext cx="906965" cy="223025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lt1">
                <a:shade val="95000"/>
                <a:satMod val="15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Work Item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FA7F2E7-F3EB-FE7F-9D90-A8DCE7594BA1}"/>
              </a:ext>
            </a:extLst>
          </p:cNvPr>
          <p:cNvSpPr txBox="1"/>
          <p:nvPr/>
        </p:nvSpPr>
        <p:spPr>
          <a:xfrm>
            <a:off x="9055648" y="2727774"/>
            <a:ext cx="948721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400" dirty="0"/>
              <a:t>Thread Pool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DFC48F1-D951-4CC8-22F2-04AFC897EFFC}"/>
              </a:ext>
            </a:extLst>
          </p:cNvPr>
          <p:cNvCxnSpPr>
            <a:cxnSpLocks/>
          </p:cNvCxnSpPr>
          <p:nvPr/>
        </p:nvCxnSpPr>
        <p:spPr>
          <a:xfrm flipV="1">
            <a:off x="5079257" y="3651530"/>
            <a:ext cx="2346960" cy="15866"/>
          </a:xfrm>
          <a:prstGeom prst="straightConnector1">
            <a:avLst/>
          </a:prstGeom>
          <a:ln w="53975">
            <a:solidFill>
              <a:schemeClr val="bg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2457F14D-B1D1-980C-02F9-563763F06EC4}"/>
              </a:ext>
            </a:extLst>
          </p:cNvPr>
          <p:cNvSpPr/>
          <p:nvPr/>
        </p:nvSpPr>
        <p:spPr bwMode="auto">
          <a:xfrm>
            <a:off x="8981694" y="3172974"/>
            <a:ext cx="906965" cy="223025"/>
          </a:xfrm>
          <a:prstGeom prst="rect">
            <a:avLst/>
          </a:prstGeom>
          <a:solidFill>
            <a:srgbClr val="225B62"/>
          </a:solidFill>
          <a:ln w="12700">
            <a:solidFill>
              <a:schemeClr val="lt1">
                <a:shade val="95000"/>
                <a:satMod val="15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Thread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268368D-2C66-D6B8-C6B5-77353217EB3A}"/>
              </a:ext>
            </a:extLst>
          </p:cNvPr>
          <p:cNvSpPr/>
          <p:nvPr/>
        </p:nvSpPr>
        <p:spPr bwMode="auto">
          <a:xfrm>
            <a:off x="8981694" y="3544145"/>
            <a:ext cx="906965" cy="223025"/>
          </a:xfrm>
          <a:prstGeom prst="rect">
            <a:avLst/>
          </a:prstGeom>
          <a:solidFill>
            <a:srgbClr val="225B62"/>
          </a:solidFill>
          <a:ln w="12700">
            <a:solidFill>
              <a:schemeClr val="lt1">
                <a:shade val="95000"/>
                <a:satMod val="15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Thread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7EFB293-D510-F0CC-82A6-62FF812B665E}"/>
              </a:ext>
            </a:extLst>
          </p:cNvPr>
          <p:cNvSpPr/>
          <p:nvPr/>
        </p:nvSpPr>
        <p:spPr bwMode="auto">
          <a:xfrm>
            <a:off x="8981691" y="3915316"/>
            <a:ext cx="906965" cy="223025"/>
          </a:xfrm>
          <a:prstGeom prst="rect">
            <a:avLst/>
          </a:prstGeom>
          <a:solidFill>
            <a:srgbClr val="225B62"/>
          </a:solidFill>
          <a:ln w="12700">
            <a:solidFill>
              <a:schemeClr val="lt1">
                <a:shade val="95000"/>
                <a:satMod val="15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Thread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75047C5-7321-162D-6597-97C82870B1B1}"/>
              </a:ext>
            </a:extLst>
          </p:cNvPr>
          <p:cNvSpPr/>
          <p:nvPr/>
        </p:nvSpPr>
        <p:spPr bwMode="auto">
          <a:xfrm>
            <a:off x="8981690" y="4286488"/>
            <a:ext cx="906965" cy="223025"/>
          </a:xfrm>
          <a:prstGeom prst="rect">
            <a:avLst/>
          </a:prstGeom>
          <a:solidFill>
            <a:srgbClr val="225B62"/>
          </a:solidFill>
          <a:ln w="12700">
            <a:solidFill>
              <a:schemeClr val="lt1">
                <a:shade val="95000"/>
                <a:satMod val="15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Thread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DBA0833-1859-5BA7-785A-BCC4BE45CB62}"/>
              </a:ext>
            </a:extLst>
          </p:cNvPr>
          <p:cNvSpPr txBox="1"/>
          <p:nvPr/>
        </p:nvSpPr>
        <p:spPr>
          <a:xfrm>
            <a:off x="5132732" y="3772170"/>
            <a:ext cx="2250616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 err="1">
                <a:solidFill>
                  <a:schemeClr val="bg1"/>
                </a:solidFill>
              </a:rPr>
              <a:t>ThreadPool.UnsafeQueueUserWorkItem</a:t>
            </a:r>
            <a:endParaRPr lang="en-US" sz="1000" dirty="0">
              <a:solidFill>
                <a:schemeClr val="bg1"/>
              </a:solidFill>
            </a:endParaRP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6902D981-09FC-D77A-5172-3AC6F359BFDF}"/>
              </a:ext>
            </a:extLst>
          </p:cNvPr>
          <p:cNvCxnSpPr/>
          <p:nvPr/>
        </p:nvCxnSpPr>
        <p:spPr>
          <a:xfrm>
            <a:off x="1870329" y="3285235"/>
            <a:ext cx="883920" cy="0"/>
          </a:xfrm>
          <a:prstGeom prst="straightConnector1">
            <a:avLst/>
          </a:prstGeom>
          <a:ln w="25400">
            <a:solidFill>
              <a:schemeClr val="bg1"/>
            </a:solidFill>
            <a:headEnd type="none" w="lg" len="med"/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DB59A186-B440-E10A-CC52-BC2B5EA811DF}"/>
              </a:ext>
            </a:extLst>
          </p:cNvPr>
          <p:cNvSpPr txBox="1"/>
          <p:nvPr/>
        </p:nvSpPr>
        <p:spPr>
          <a:xfrm>
            <a:off x="2040126" y="3055888"/>
            <a:ext cx="503343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100" dirty="0">
                <a:solidFill>
                  <a:schemeClr val="bg1"/>
                </a:solidFill>
              </a:rPr>
              <a:t>Request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67A0391B-B491-2889-CB96-3CF16B09655A}"/>
              </a:ext>
            </a:extLst>
          </p:cNvPr>
          <p:cNvCxnSpPr/>
          <p:nvPr/>
        </p:nvCxnSpPr>
        <p:spPr>
          <a:xfrm>
            <a:off x="1861812" y="3669765"/>
            <a:ext cx="883920" cy="0"/>
          </a:xfrm>
          <a:prstGeom prst="straightConnector1">
            <a:avLst/>
          </a:prstGeom>
          <a:ln w="25400">
            <a:solidFill>
              <a:schemeClr val="bg1"/>
            </a:solidFill>
            <a:headEnd type="none" w="lg" len="med"/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5FDC57B3-36AE-5857-0C68-800909DC6A4F}"/>
              </a:ext>
            </a:extLst>
          </p:cNvPr>
          <p:cNvSpPr txBox="1"/>
          <p:nvPr/>
        </p:nvSpPr>
        <p:spPr>
          <a:xfrm>
            <a:off x="2031609" y="3440418"/>
            <a:ext cx="503343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100" dirty="0">
                <a:solidFill>
                  <a:schemeClr val="bg1"/>
                </a:solidFill>
              </a:rPr>
              <a:t>Request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61EA155A-38CF-B8B8-5E7D-4BD8102BE86B}"/>
              </a:ext>
            </a:extLst>
          </p:cNvPr>
          <p:cNvCxnSpPr/>
          <p:nvPr/>
        </p:nvCxnSpPr>
        <p:spPr>
          <a:xfrm>
            <a:off x="1870329" y="4113521"/>
            <a:ext cx="883920" cy="0"/>
          </a:xfrm>
          <a:prstGeom prst="straightConnector1">
            <a:avLst/>
          </a:prstGeom>
          <a:ln w="25400">
            <a:solidFill>
              <a:schemeClr val="bg1"/>
            </a:solidFill>
            <a:headEnd type="none" w="lg" len="med"/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4C733D08-4B45-2450-9332-2B41DA108D2B}"/>
              </a:ext>
            </a:extLst>
          </p:cNvPr>
          <p:cNvSpPr txBox="1"/>
          <p:nvPr/>
        </p:nvSpPr>
        <p:spPr>
          <a:xfrm>
            <a:off x="2040126" y="3884174"/>
            <a:ext cx="503343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100" dirty="0">
                <a:solidFill>
                  <a:schemeClr val="bg1"/>
                </a:solidFill>
              </a:rPr>
              <a:t>Request</a:t>
            </a:r>
          </a:p>
        </p:txBody>
      </p:sp>
      <p:sp>
        <p:nvSpPr>
          <p:cNvPr id="2" name="Title 9">
            <a:extLst>
              <a:ext uri="{FF2B5EF4-FFF2-40B4-BE49-F238E27FC236}">
                <a16:creationId xmlns:a16="http://schemas.microsoft.com/office/drawing/2014/main" id="{BC2C2C23-490C-AAF8-6D11-3A2D9A558F23}"/>
              </a:ext>
            </a:extLst>
          </p:cNvPr>
          <p:cNvSpPr txBox="1">
            <a:spLocks/>
          </p:cNvSpPr>
          <p:nvPr/>
        </p:nvSpPr>
        <p:spPr>
          <a:xfrm>
            <a:off x="1241502" y="667355"/>
            <a:ext cx="10372206" cy="615553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cap="none" spc="0" baseline="0" dirty="0" smtClean="0">
                <a:ln w="3175">
                  <a:noFill/>
                </a:ln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b="0" dirty="0"/>
              <a:t>Request Dispatching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6005D7A-9382-875D-77C8-6EB6D8EC4950}"/>
              </a:ext>
            </a:extLst>
          </p:cNvPr>
          <p:cNvSpPr/>
          <p:nvPr/>
        </p:nvSpPr>
        <p:spPr bwMode="auto">
          <a:xfrm>
            <a:off x="7739687" y="3115360"/>
            <a:ext cx="965699" cy="1441449"/>
          </a:xfrm>
          <a:prstGeom prst="rect">
            <a:avLst/>
          </a:prstGeom>
          <a:noFill/>
          <a:ln w="57150">
            <a:solidFill>
              <a:srgbClr val="49C5B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3492A1-D2B5-A599-0810-AD1C61068A8E}"/>
              </a:ext>
            </a:extLst>
          </p:cNvPr>
          <p:cNvSpPr txBox="1"/>
          <p:nvPr/>
        </p:nvSpPr>
        <p:spPr>
          <a:xfrm>
            <a:off x="1287280" y="5708073"/>
            <a:ext cx="96174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https://github.com/dotnet/aspnetcore/blob/main/src/Servers/Kestrel/Core/src/Internal/ConnectionDispatcher.cs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913A482-DB70-D929-3854-E08AD64AAD5E}"/>
              </a:ext>
            </a:extLst>
          </p:cNvPr>
          <p:cNvSpPr/>
          <p:nvPr/>
        </p:nvSpPr>
        <p:spPr bwMode="auto">
          <a:xfrm>
            <a:off x="4073912" y="2777984"/>
            <a:ext cx="156117" cy="156117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2B157E7-4E83-9FA2-D725-2490ED9532B3}"/>
              </a:ext>
            </a:extLst>
          </p:cNvPr>
          <p:cNvSpPr/>
          <p:nvPr/>
        </p:nvSpPr>
        <p:spPr bwMode="auto">
          <a:xfrm>
            <a:off x="5040241" y="3581404"/>
            <a:ext cx="156117" cy="156117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D018B4C-41C9-EF80-0453-0CDC8E85FF04}"/>
              </a:ext>
            </a:extLst>
          </p:cNvPr>
          <p:cNvSpPr/>
          <p:nvPr/>
        </p:nvSpPr>
        <p:spPr bwMode="auto">
          <a:xfrm>
            <a:off x="1780815" y="3205051"/>
            <a:ext cx="156117" cy="156117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F4445FE-B3F7-575E-6AFD-31DF3553BDBE}"/>
              </a:ext>
            </a:extLst>
          </p:cNvPr>
          <p:cNvSpPr/>
          <p:nvPr/>
        </p:nvSpPr>
        <p:spPr bwMode="auto">
          <a:xfrm>
            <a:off x="1794700" y="4026828"/>
            <a:ext cx="156117" cy="156117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8BD80EF-3F54-77BC-1DEB-B66C64758B00}"/>
              </a:ext>
            </a:extLst>
          </p:cNvPr>
          <p:cNvSpPr/>
          <p:nvPr/>
        </p:nvSpPr>
        <p:spPr bwMode="auto">
          <a:xfrm>
            <a:off x="8137412" y="4521992"/>
            <a:ext cx="156117" cy="156117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5CAAFA5-EDAC-7EAE-8E47-5F041FF793D3}"/>
              </a:ext>
            </a:extLst>
          </p:cNvPr>
          <p:cNvSpPr/>
          <p:nvPr/>
        </p:nvSpPr>
        <p:spPr bwMode="auto">
          <a:xfrm>
            <a:off x="1786281" y="3581403"/>
            <a:ext cx="156117" cy="156117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0E7E0C8-3096-6F93-6FC4-CDD3DD6D9F1F}"/>
              </a:ext>
            </a:extLst>
          </p:cNvPr>
          <p:cNvSpPr/>
          <p:nvPr/>
        </p:nvSpPr>
        <p:spPr bwMode="auto">
          <a:xfrm>
            <a:off x="8137412" y="4518610"/>
            <a:ext cx="156117" cy="156117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453066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path" presetSubtype="0" repeatCount="indefinite" ac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6615 0.11759 C 0.06615 0.18148 0.03659 0.23425 -4.79167E-6 0.23425 C -0.03645 0.23425 -0.06627 0.18148 -0.06627 0.11759 C -0.06627 0.053 -0.03645 0.00115 -4.79167E-6 0.00115 C 0.03659 0.00115 0.06615 0.053 0.06615 0.11759 Z " pathEditMode="relative" rAng="5400000" ptsTypes="AAAAA">
                                      <p:cBhvr>
                                        <p:cTn id="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615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6 0.0007 L -0.00026 0.0007 L 0.02891 0.00186 C 0.0332 0.00209 0.0375 0.00278 0.0418 0.00301 L 0.09115 0.00417 L 0.1612 0.00301 C 0.16289 0.00301 0.16445 0.00232 0.16615 0.00186 C 0.16693 0.00163 0.16771 0.00116 0.16862 0.0007 C 0.17018 0.00024 0.17188 0.00024 0.17344 -0.00023 C 0.17695 -0.00115 0.17656 -0.00115 0.17956 -0.00254 C 0.17995 -0.00324 0.18047 -0.0037 0.18073 -0.00462 C 0.18125 -0.00601 0.18151 -0.00763 0.18203 -0.00902 C 0.18229 -0.01018 0.18281 -0.01111 0.1832 -0.01226 C 0.18347 -0.01481 0.18347 -0.01736 0.18386 -0.0199 C 0.18672 -0.04212 0.1836 -0.01087 0.18568 -0.03287 C 0.18594 -0.04004 0.18594 -0.05 0.18685 -0.05763 C 0.18724 -0.06064 0.1875 -0.06365 0.18802 -0.06643 C 0.18841 -0.06782 0.19102 -0.07685 0.1918 -0.07824 C 0.19388 -0.08263 0.2 -0.08912 0.20209 -0.09143 C 0.20313 -0.09236 0.20417 -0.09282 0.20521 -0.09351 C 0.20638 -0.09444 0.20755 -0.09606 0.20886 -0.09675 C 0.21159 -0.09837 0.21445 -0.09884 0.21732 -0.1 C 0.22513 -0.103 0.21367 -0.09884 0.22279 -0.10208 C 0.2293 -0.10115 0.23607 -0.10208 0.24232 -0.09884 C 0.2457 -0.09722 0.24662 -0.0912 0.24844 -0.08703 C 0.24883 -0.08611 0.24935 -0.08564 0.24961 -0.08495 C 0.25104 -0.08194 0.25091 -0.08263 0.25091 -0.08055 L 0.25156 -0.07824 " pathEditMode="relative" ptsTypes="AAAAAAAAAAAAAAAAAAAAAAAAAAAA">
                                      <p:cBhvr>
                                        <p:cTn id="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612 0.00348 L 0.12761 0.00255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80" y="-46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repeatCount="indefinite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4.16667E-6 -1.11111E-6 L 0.13073 0.0044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36" y="208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repeatCount="indefinite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00117 0.00996 L 0.00117 0.00996 C 0.0013 0.01482 0.00143 0.01945 0.00169 0.02408 C 0.00182 0.02523 0.00195 0.02639 0.00234 0.02732 C 0.00338 0.03056 0.00416 0.03241 0.00599 0.0338 C 0.00651 0.03449 0.00729 0.03449 0.00781 0.03496 C 0.0095 0.03634 0.01028 0.0375 0.01211 0.0382 C 0.02305 0.04213 0.01159 0.03727 0.01875 0.04051 C 0.02331 0.04005 0.02786 0.04051 0.03216 0.03935 C 0.03307 0.03912 0.03333 0.03704 0.03411 0.03611 C 0.03463 0.03519 0.03528 0.03472 0.03594 0.0338 C 0.03763 0.03125 0.04075 0.02523 0.04075 0.02523 C 0.04219 0.01759 0.04127 0.0206 0.04323 0.01551 C 0.04336 0.01435 0.04362 0.01343 0.04388 0.01227 C 0.04401 0.01088 0.04414 0.00926 0.0444 0.00787 C 0.04518 0.00486 0.04648 0.00232 0.04687 -0.00069 C 0.04726 -0.0037 0.04752 -0.00671 0.04805 -0.00949 C 0.04896 -0.01412 0.04857 -0.01157 0.04935 -0.01713 C 0.05234 -0.07708 0.04831 0.00602 0.05052 -0.16551 C 0.05052 -0.16759 0.05143 -0.16921 0.05169 -0.17106 C 0.05195 -0.17199 0.05208 -0.17315 0.05234 -0.1743 C 0.0526 -0.175 0.05325 -0.17569 0.05364 -0.17639 C 0.05742 -0.18495 0.05143 -0.17338 0.05664 -0.18403 C 0.05716 -0.18518 0.05781 -0.18634 0.05846 -0.18727 C 0.05846 -0.18727 0.06211 -0.19143 0.06211 -0.19143 L 0.06341 -0.19143 " pathEditMode="relative" ptsTypes="AAAAAAAAAAAAAAAAAAAAAAAAAA">
                                      <p:cBhvr>
                                        <p:cTn id="14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repeatCount="indefinite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4.58333E-6 -4.81481E-6 L 0.11849 0.00371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924" y="185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repeatCount="indefinite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00052 0.01273 L 0.00052 0.01296 C 0.0013 0.01597 0.00182 0.01944 0.00286 0.02245 C 0.0039 0.02546 0.00729 0.02847 0.00833 0.03009 C 0.00924 0.03102 0.01002 0.03217 0.01081 0.03333 C 0.0112 0.03403 0.01159 0.03495 0.01198 0.03542 C 0.01302 0.03634 0.01406 0.03704 0.0151 0.0375 C 0.01888 0.04005 0.01823 0.03958 0.02174 0.04097 C 0.0263 0.04051 0.03073 0.04074 0.03515 0.03981 C 0.03594 0.03958 0.03646 0.03842 0.03698 0.0375 C 0.03841 0.03565 0.03893 0.03356 0.0401 0.03102 C 0.04049 0.03032 0.04088 0.02963 0.04127 0.02893 C 0.04166 0.02755 0.04232 0.02616 0.04258 0.02454 C 0.04297 0.02037 0.04284 0.01597 0.0431 0.01157 C 0.04323 0.01018 0.04349 0.00856 0.04375 0.00717 C 0.04401 0.0037 0.04401 1.11111E-6 0.0444 -0.0037 C 0.04453 -0.00509 0.04479 -0.00648 0.04492 -0.00787 C 0.04648 -0.0213 0.04479 -0.0088 0.04622 -0.01875 C 0.04635 -0.02199 0.04661 -0.02523 0.04674 -0.02847 C 0.04765 -0.0456 0.04674 -0.03773 0.04805 -0.04699 C 0.04818 -0.05162 0.04857 -0.05648 0.04857 -0.06111 C 0.04961 -0.11204 0.04635 -0.09352 0.04987 -0.11204 C 0.05091 -0.12384 0.04987 -0.11435 0.05104 -0.12199 C 0.0513 -0.12338 0.05143 -0.12477 0.05169 -0.12616 C 0.05208 -0.12801 0.05221 -0.13009 0.05286 -0.13171 C 0.05443 -0.13472 0.05638 -0.13611 0.05833 -0.13704 C 0.05924 -0.1375 0.06002 -0.13796 0.06081 -0.1382 C 0.06185 -0.13843 0.06289 -0.1382 0.06393 -0.1382 L 0.06393 -0.13912 " pathEditMode="relative" rAng="0" ptsTypes="AAAAAAAAAAAAAAAAAAAAAAAAAAAAA">
                                      <p:cBhvr>
                                        <p:cTn id="18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64" y="-61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9" grpId="0" animBg="1"/>
      <p:bldP spid="11" grpId="0" animBg="1"/>
      <p:bldP spid="13" grpId="0" animBg="1"/>
      <p:bldP spid="28" grpId="0" animBg="1"/>
    </p:bldLst>
  </p:timing>
</p:sld>
</file>

<file path=ppt/theme/theme1.xml><?xml version="1.0" encoding="utf-8"?>
<a:theme xmlns:a="http://schemas.openxmlformats.org/drawingml/2006/main" name="Azure 2023 Template">
  <a:themeElements>
    <a:clrScheme name="Custom 2">
      <a:dk1>
        <a:srgbClr val="333333"/>
      </a:dk1>
      <a:lt1>
        <a:srgbClr val="FFFFFF"/>
      </a:lt1>
      <a:dk2>
        <a:srgbClr val="190449"/>
      </a:dk2>
      <a:lt2>
        <a:srgbClr val="FAFAFA"/>
      </a:lt2>
      <a:accent1>
        <a:srgbClr val="4F2BD3"/>
      </a:accent1>
      <a:accent2>
        <a:srgbClr val="E566CC"/>
      </a:accent2>
      <a:accent3>
        <a:srgbClr val="FA94A1"/>
      </a:accent3>
      <a:accent4>
        <a:srgbClr val="29C2D0"/>
      </a:accent4>
      <a:accent5>
        <a:srgbClr val="D502AA"/>
      </a:accent5>
      <a:accent6>
        <a:srgbClr val="0B6BFF"/>
      </a:accent6>
      <a:hlink>
        <a:srgbClr val="E566CC"/>
      </a:hlink>
      <a:folHlink>
        <a:srgbClr val="E566CC"/>
      </a:folHlink>
    </a:clrScheme>
    <a:fontScheme name="Custom 4">
      <a:majorFont>
        <a:latin typeface="Segoe Sans Text Semibold"/>
        <a:ea typeface=""/>
        <a:cs typeface=""/>
      </a:majorFont>
      <a:minorFont>
        <a:latin typeface="Segoe Sans Tex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rgbClr val="FFFFFF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Presentation1" id="{662DC8C9-CFC0-405F-82A1-B248626FCAE6}" vid="{49C91371-712F-49B7-AFEB-59DA86371DF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38D393254D930438EAEFA57144E97A1" ma:contentTypeVersion="25" ma:contentTypeDescription="Create a new document." ma:contentTypeScope="" ma:versionID="aa337274a6e4f0f9ab0c529ae03cafeb">
  <xsd:schema xmlns:xsd="http://www.w3.org/2001/XMLSchema" xmlns:xs="http://www.w3.org/2001/XMLSchema" xmlns:p="http://schemas.microsoft.com/office/2006/metadata/properties" xmlns:ns1="http://schemas.microsoft.com/sharepoint/v3" xmlns:ns2="ed971524-76e7-40a8-a01a-f99956bd178c" xmlns:ns3="b0e4521d-181b-4aee-b4a8-952b2bc14729" xmlns:ns4="230e9df3-be65-4c73-a93b-d1236ebd677e" targetNamespace="http://schemas.microsoft.com/office/2006/metadata/properties" ma:root="true" ma:fieldsID="d6ea78b6e8858fc99f2c8ddd30897b1b" ns1:_="" ns2:_="" ns3:_="" ns4:_="">
    <xsd:import namespace="http://schemas.microsoft.com/sharepoint/v3"/>
    <xsd:import namespace="ed971524-76e7-40a8-a01a-f99956bd178c"/>
    <xsd:import namespace="b0e4521d-181b-4aee-b4a8-952b2bc14729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2:MediaServiceDateTaken" minOccurs="0"/>
                <xsd:element ref="ns2:MediaServiceAutoTags" minOccurs="0"/>
                <xsd:element ref="ns2:MediaServiceAutoKeyPoints" minOccurs="0"/>
                <xsd:element ref="ns2:MediaServiceKeyPoints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1:_ip_UnifiedCompliancePolicyProperties" minOccurs="0"/>
                <xsd:element ref="ns1:_ip_UnifiedCompliancePolicyUIAction" minOccurs="0"/>
                <xsd:element ref="ns2:_Flow_SignoffStatus" minOccurs="0"/>
                <xsd:element ref="ns2:MediaLengthInSeconds" minOccurs="0"/>
                <xsd:element ref="ns2:lcf76f155ced4ddcb4097134ff3c332f" minOccurs="0"/>
                <xsd:element ref="ns4:TaxCatchAll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Created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2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3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d971524-76e7-40a8-a01a-f99956bd178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5" nillable="true" ma:displayName="MediaServiceAutoTags" ma:internalName="MediaServiceAutoTags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2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_Flow_SignoffStatus" ma:index="24" nillable="true" ma:displayName="Sign-off status" ma:internalName="Sign_x002d_off_x0020_status">
      <xsd:simpleType>
        <xsd:restriction base="dms:Text"/>
      </xsd:simpleType>
    </xsd:element>
    <xsd:element name="MediaLengthInSeconds" ma:index="25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7" nillable="true" ma:taxonomy="true" ma:internalName="lcf76f155ced4ddcb4097134ff3c332f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CreatedDate" ma:index="32" nillable="true" ma:displayName="Created Date" ma:format="DateOnly" ma:internalName="CreatedDat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0e4521d-181b-4aee-b4a8-952b2bc14729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2" nillable="true" ma:displayName="Last Shared By User" ma:description="" ma:hidden="true" ma:internalName="LastSharedByUser" ma:readOnly="true">
      <xsd:simpleType>
        <xsd:restriction base="dms:Note"/>
      </xsd:simpleType>
    </xsd:element>
    <xsd:element name="LastSharedByTime" ma:index="13" nillable="true" ma:displayName="Last Shared By Time" ma:description="" ma:hidden="true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8" nillable="true" ma:displayName="Taxonomy Catch All Column" ma:hidden="true" ma:list="{4878c228-8058-4046-9772-52152af8f71f}" ma:internalName="TaxCatchAll" ma:showField="CatchAllData" ma:web="b0e4521d-181b-4aee-b4a8-952b2bc1472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72D3392-704F-4677-B1C8-F1E00F675E4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CB54934-7202-4998-B9DC-3328E9A9B84B}">
  <ds:schemaRefs>
    <ds:schemaRef ds:uri="230e9df3-be65-4c73-a93b-d1236ebd677e"/>
    <ds:schemaRef ds:uri="b0e4521d-181b-4aee-b4a8-952b2bc14729"/>
    <ds:schemaRef ds:uri="ed971524-76e7-40a8-a01a-f99956bd178c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docMetadata/LabelInfo.xml><?xml version="1.0" encoding="utf-8"?>
<clbl:labelList xmlns:clbl="http://schemas.microsoft.com/office/2020/mipLabelMetadata">
  <clbl:label id="{87867195-f2b8-4ac2-b0b6-6bb73cb33afc}" enabled="1" method="Privileged" siteId="{72f988bf-86f1-41af-91ab-2d7cd011db47}" removed="0"/>
  <clbl:label id="{d9378963-1951-4715-a8fd-de017d62dd42}" enabled="1" method="Privileged" siteId="{f4308c54-0208-43d3-afad-1f8df2f678b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Microsoft-Azure-PowerPoint-Template</Template>
  <TotalTime>0</TotalTime>
  <Words>852</Words>
  <Application>Microsoft Office PowerPoint</Application>
  <PresentationFormat>Widescreen</PresentationFormat>
  <Paragraphs>126</Paragraphs>
  <Slides>17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Wingdings</vt:lpstr>
      <vt:lpstr>Open Sans</vt:lpstr>
      <vt:lpstr>Calibri</vt:lpstr>
      <vt:lpstr>Arial</vt:lpstr>
      <vt:lpstr>Segoe UI</vt:lpstr>
      <vt:lpstr>Segoe Sans Text</vt:lpstr>
      <vt:lpstr>Azure 2023 Template</vt:lpstr>
      <vt:lpstr>.NET Conf 2024 - Vietnam</vt:lpstr>
      <vt:lpstr>Gain deeper understanding of ASP.NET Core by exploring its source code</vt:lpstr>
      <vt:lpstr>PowerPoint Presentation</vt:lpstr>
      <vt:lpstr>PowerPoint Presentation</vt:lpstr>
      <vt:lpstr>Application Startup</vt:lpstr>
      <vt:lpstr>The Anatomy of a Request</vt:lpstr>
      <vt:lpstr>The Server Architecture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Source code of demo</vt:lpstr>
      <vt:lpstr>Thank you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lastModifiedBy/>
  <cp:revision>1</cp:revision>
  <dcterms:created xsi:type="dcterms:W3CDTF">2024-10-07T23:57:31Z</dcterms:created>
  <dcterms:modified xsi:type="dcterms:W3CDTF">2024-11-22T22:11:14Z</dcterms:modified>
  <cp:category/>
</cp:coreProperties>
</file>